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0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2" r:id="rId8"/>
    <p:sldId id="263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CC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88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97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0632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171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2469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088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117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5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25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13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53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892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54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9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32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71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04"/>
            <a:ext cx="1952272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65C3A-73A7-483D-AC8D-7C1C67ED1ABD}" type="datetimeFigureOut">
              <a:rPr lang="ru-RU" smtClean="0"/>
              <a:t>14.03.2024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05A96B-FB39-4270-AE1F-BD243E3147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569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znayshov.com/News/Details/orhanizatsiia_zdobuttia_osvity_za_eksternatnoiu_formoiu_navchanni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3" y="620688"/>
            <a:ext cx="7283234" cy="280831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>Нормативно-правове   </a:t>
            </a:r>
            <a:br>
              <a:rPr lang="uk-UA" b="1" dirty="0"/>
            </a:br>
            <a:r>
              <a:rPr lang="uk-UA" b="1" dirty="0"/>
              <a:t>забезпечення </a:t>
            </a:r>
            <a:r>
              <a:rPr lang="uk-UA" b="1" dirty="0" err="1"/>
              <a:t>екстернатної</a:t>
            </a:r>
            <a:r>
              <a:rPr lang="uk-UA" b="1" dirty="0"/>
              <a:t> </a:t>
            </a:r>
            <a:r>
              <a:rPr lang="uk-UA" b="1"/>
              <a:t/>
            </a:r>
            <a:br>
              <a:rPr lang="uk-UA" b="1"/>
            </a:br>
            <a:r>
              <a:rPr lang="uk-UA" b="1"/>
              <a:t>форми </a:t>
            </a:r>
            <a:r>
              <a:rPr lang="uk-UA" b="1" dirty="0"/>
              <a:t>навчання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5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rgbClr val="002060"/>
                </a:solidFill>
              </a:rPr>
              <a:t>Законодавчі акти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/>
              <a:t>ЗАКОН УКРАЇНИ «Про повну загальну середню освіту» (стаття 14)</a:t>
            </a:r>
            <a:endParaRPr lang="ru-RU" sz="2000" b="1" dirty="0"/>
          </a:p>
          <a:p>
            <a:pPr algn="just"/>
            <a:r>
              <a:rPr lang="ru-RU" sz="2000" b="1" dirty="0"/>
              <a:t>ПОЛОЖЕННЯ про </a:t>
            </a:r>
            <a:r>
              <a:rPr lang="ru-RU" sz="2000" b="1" dirty="0" err="1"/>
              <a:t>індивідуальну</a:t>
            </a:r>
            <a:r>
              <a:rPr lang="ru-RU" sz="2000" b="1" dirty="0"/>
              <a:t> форму </a:t>
            </a:r>
            <a:r>
              <a:rPr lang="ru-RU" sz="2000" b="1" dirty="0" err="1"/>
              <a:t>здобуття</a:t>
            </a:r>
            <a:r>
              <a:rPr lang="ru-RU" sz="2000" b="1" dirty="0"/>
              <a:t> </a:t>
            </a:r>
            <a:r>
              <a:rPr lang="ru-RU" sz="2000" b="1" dirty="0" err="1"/>
              <a:t>повної</a:t>
            </a:r>
            <a:r>
              <a:rPr lang="ru-RU" sz="2000" b="1" dirty="0"/>
              <a:t> </a:t>
            </a:r>
            <a:r>
              <a:rPr lang="ru-RU" sz="2000" b="1" dirty="0" err="1"/>
              <a:t>загальної</a:t>
            </a:r>
            <a:r>
              <a:rPr lang="ru-RU" sz="2000" b="1" dirty="0"/>
              <a:t> </a:t>
            </a:r>
            <a:r>
              <a:rPr lang="ru-RU" sz="2000" b="1" dirty="0" err="1"/>
              <a:t>середньої</a:t>
            </a:r>
            <a:r>
              <a:rPr lang="ru-RU" sz="2000" b="1" dirty="0"/>
              <a:t> </a:t>
            </a:r>
            <a:r>
              <a:rPr lang="ru-RU" sz="2000" b="1" dirty="0" err="1"/>
              <a:t>освіти</a:t>
            </a:r>
            <a:r>
              <a:rPr lang="ru-RU" sz="2000" b="1" dirty="0"/>
              <a:t>.</a:t>
            </a:r>
          </a:p>
          <a:p>
            <a:pPr algn="just"/>
            <a:r>
              <a:rPr lang="ru-RU" sz="2000" b="1" dirty="0"/>
              <a:t>ПОЛОЖЕННЯ про </a:t>
            </a:r>
            <a:r>
              <a:rPr lang="ru-RU" sz="2000" b="1" dirty="0" err="1"/>
              <a:t>дистанційну</a:t>
            </a:r>
            <a:r>
              <a:rPr lang="ru-RU" sz="2000" b="1" dirty="0"/>
              <a:t> форму </a:t>
            </a:r>
            <a:r>
              <a:rPr lang="ru-RU" sz="2000" b="1" dirty="0" err="1"/>
              <a:t>здобуття</a:t>
            </a:r>
            <a:r>
              <a:rPr lang="ru-RU" sz="2000" b="1" dirty="0"/>
              <a:t> </a:t>
            </a:r>
            <a:r>
              <a:rPr lang="ru-RU" sz="2000" b="1" dirty="0" err="1"/>
              <a:t>повної</a:t>
            </a:r>
            <a:r>
              <a:rPr lang="ru-RU" sz="2000" b="1" dirty="0"/>
              <a:t> </a:t>
            </a:r>
            <a:r>
              <a:rPr lang="ru-RU" sz="2000" b="1" dirty="0" err="1"/>
              <a:t>загальної</a:t>
            </a:r>
            <a:r>
              <a:rPr lang="ru-RU" sz="2000" b="1" dirty="0"/>
              <a:t> </a:t>
            </a:r>
            <a:r>
              <a:rPr lang="ru-RU" sz="2000" b="1" dirty="0" err="1"/>
              <a:t>середньої</a:t>
            </a:r>
            <a:r>
              <a:rPr lang="ru-RU" sz="2000" b="1" dirty="0"/>
              <a:t> </a:t>
            </a:r>
            <a:r>
              <a:rPr lang="ru-RU" sz="2000" b="1" dirty="0" err="1"/>
              <a:t>освіти</a:t>
            </a:r>
            <a:r>
              <a:rPr lang="ru-RU" sz="2000" b="1" dirty="0"/>
              <a:t>.</a:t>
            </a:r>
          </a:p>
          <a:p>
            <a:pPr algn="just"/>
            <a:r>
              <a:rPr lang="ru-RU" sz="2000" b="1" dirty="0"/>
              <a:t>ПОРЯДОК </a:t>
            </a:r>
            <a:r>
              <a:rPr lang="ru-RU" sz="2000" b="1" dirty="0" err="1"/>
              <a:t>зарахування</a:t>
            </a:r>
            <a:r>
              <a:rPr lang="ru-RU" sz="2000" b="1" dirty="0"/>
              <a:t>, </a:t>
            </a:r>
            <a:r>
              <a:rPr lang="ru-RU" sz="2000" b="1" dirty="0" err="1"/>
              <a:t>відрахування</a:t>
            </a:r>
            <a:r>
              <a:rPr lang="ru-RU" sz="2000" b="1" dirty="0"/>
              <a:t> та </a:t>
            </a:r>
            <a:r>
              <a:rPr lang="ru-RU" sz="2000" b="1" dirty="0" err="1"/>
              <a:t>переведення</a:t>
            </a:r>
            <a:r>
              <a:rPr lang="ru-RU" sz="2000" b="1" dirty="0"/>
              <a:t> </a:t>
            </a:r>
            <a:r>
              <a:rPr lang="ru-RU" sz="2000" b="1" dirty="0" err="1"/>
              <a:t>учнів</a:t>
            </a:r>
            <a:r>
              <a:rPr lang="ru-RU" sz="2000" b="1" dirty="0"/>
              <a:t> до </a:t>
            </a:r>
            <a:r>
              <a:rPr lang="ru-RU" sz="2000" b="1" dirty="0" err="1"/>
              <a:t>державних</a:t>
            </a:r>
            <a:r>
              <a:rPr lang="ru-RU" sz="2000" b="1" dirty="0"/>
              <a:t> та </a:t>
            </a:r>
            <a:r>
              <a:rPr lang="ru-RU" sz="2000" b="1" dirty="0" err="1"/>
              <a:t>комунальних</a:t>
            </a:r>
            <a:r>
              <a:rPr lang="ru-RU" sz="2000" b="1" dirty="0"/>
              <a:t> </a:t>
            </a:r>
            <a:r>
              <a:rPr lang="ru-RU" sz="2000" b="1" dirty="0" err="1"/>
              <a:t>закладів</a:t>
            </a:r>
            <a:r>
              <a:rPr lang="ru-RU" sz="2000" b="1" dirty="0"/>
              <a:t> </a:t>
            </a:r>
            <a:r>
              <a:rPr lang="ru-RU" sz="2000" b="1" dirty="0" err="1"/>
              <a:t>освіти</a:t>
            </a:r>
            <a:r>
              <a:rPr lang="ru-RU" sz="2000" b="1" dirty="0"/>
              <a:t> для </a:t>
            </a:r>
            <a:r>
              <a:rPr lang="ru-RU" sz="2000" b="1" dirty="0" err="1"/>
              <a:t>здобуття</a:t>
            </a:r>
            <a:r>
              <a:rPr lang="ru-RU" sz="2000" b="1" dirty="0"/>
              <a:t> </a:t>
            </a:r>
            <a:r>
              <a:rPr lang="ru-RU" sz="2000" b="1" dirty="0" err="1"/>
              <a:t>повної</a:t>
            </a:r>
            <a:r>
              <a:rPr lang="ru-RU" sz="2000" b="1" dirty="0"/>
              <a:t> </a:t>
            </a:r>
            <a:r>
              <a:rPr lang="ru-RU" sz="2000" b="1" dirty="0" err="1"/>
              <a:t>загальної</a:t>
            </a:r>
            <a:r>
              <a:rPr lang="ru-RU" sz="2000" b="1" dirty="0"/>
              <a:t> </a:t>
            </a:r>
            <a:r>
              <a:rPr lang="ru-RU" sz="2000" b="1" dirty="0" err="1"/>
              <a:t>середньої</a:t>
            </a:r>
            <a:r>
              <a:rPr lang="ru-RU" sz="2000" b="1" dirty="0"/>
              <a:t> </a:t>
            </a:r>
            <a:r>
              <a:rPr lang="ru-RU" sz="2000" b="1" dirty="0" err="1"/>
              <a:t>освіти</a:t>
            </a:r>
            <a:r>
              <a:rPr lang="ru-RU" sz="2000" b="1" dirty="0"/>
              <a:t>.</a:t>
            </a:r>
          </a:p>
          <a:p>
            <a:pPr algn="just"/>
            <a:r>
              <a:rPr lang="ru-RU" sz="2000" b="1" dirty="0"/>
              <a:t>ПОРЯДОК </a:t>
            </a:r>
            <a:r>
              <a:rPr lang="ru-RU" sz="2000" b="1" dirty="0" err="1"/>
              <a:t>ведення</a:t>
            </a:r>
            <a:r>
              <a:rPr lang="ru-RU" sz="2000" b="1" dirty="0"/>
              <a:t> </a:t>
            </a:r>
            <a:r>
              <a:rPr lang="ru-RU" sz="2000" b="1" dirty="0" err="1"/>
              <a:t>обліку</a:t>
            </a:r>
            <a:r>
              <a:rPr lang="ru-RU" sz="2000" b="1" dirty="0"/>
              <a:t> </a:t>
            </a:r>
            <a:r>
              <a:rPr lang="ru-RU" sz="2000" b="1" dirty="0" err="1"/>
              <a:t>дітей</a:t>
            </a:r>
            <a:r>
              <a:rPr lang="ru-RU" sz="2000" b="1" dirty="0"/>
              <a:t> </a:t>
            </a:r>
            <a:r>
              <a:rPr lang="ru-RU" sz="2000" b="1" dirty="0" err="1"/>
              <a:t>дошкільного</a:t>
            </a:r>
            <a:r>
              <a:rPr lang="ru-RU" sz="2000" b="1" dirty="0"/>
              <a:t>, </a:t>
            </a:r>
            <a:r>
              <a:rPr lang="ru-RU" sz="2000" b="1" dirty="0" err="1"/>
              <a:t>шкільного</a:t>
            </a:r>
            <a:r>
              <a:rPr lang="ru-RU" sz="2000" b="1" dirty="0"/>
              <a:t> </a:t>
            </a:r>
            <a:r>
              <a:rPr lang="ru-RU" sz="2000" b="1" dirty="0" err="1"/>
              <a:t>віку</a:t>
            </a:r>
            <a:r>
              <a:rPr lang="ru-RU" sz="2000" b="1" dirty="0"/>
              <a:t>, </a:t>
            </a:r>
            <a:r>
              <a:rPr lang="ru-RU" sz="2000" b="1" dirty="0" err="1"/>
              <a:t>вихованців</a:t>
            </a:r>
            <a:r>
              <a:rPr lang="ru-RU" sz="2000" b="1" dirty="0"/>
              <a:t> та </a:t>
            </a:r>
            <a:r>
              <a:rPr lang="ru-RU" sz="2000" b="1" dirty="0" err="1"/>
              <a:t>учнів</a:t>
            </a:r>
            <a:r>
              <a:rPr lang="ru-RU" sz="2000" b="1" dirty="0"/>
              <a:t>.</a:t>
            </a:r>
          </a:p>
          <a:p>
            <a:pPr algn="just"/>
            <a:r>
              <a:rPr lang="ru-RU" sz="2000" b="1" dirty="0"/>
              <a:t>Наказ МОН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28.03. 2022 року № 284 «Про </a:t>
            </a:r>
            <a:r>
              <a:rPr lang="ru-RU" sz="2000" b="1" dirty="0" err="1"/>
              <a:t>деякі</a:t>
            </a:r>
            <a:r>
              <a:rPr lang="ru-RU" sz="2000" b="1" dirty="0"/>
              <a:t> </a:t>
            </a:r>
            <a:r>
              <a:rPr lang="ru-RU" sz="2000" b="1" dirty="0" err="1"/>
              <a:t>питання</a:t>
            </a:r>
            <a:r>
              <a:rPr lang="ru-RU" sz="2000" b="1" dirty="0"/>
              <a:t> </a:t>
            </a:r>
            <a:r>
              <a:rPr lang="ru-RU" sz="2000" b="1" dirty="0" err="1"/>
              <a:t>організації</a:t>
            </a:r>
            <a:r>
              <a:rPr lang="ru-RU" sz="2000" b="1" dirty="0"/>
              <a:t> </a:t>
            </a:r>
            <a:r>
              <a:rPr lang="ru-RU" sz="2000" b="1" dirty="0" err="1"/>
              <a:t>здобуття</a:t>
            </a:r>
            <a:r>
              <a:rPr lang="ru-RU" sz="2000" b="1" dirty="0"/>
              <a:t> </a:t>
            </a:r>
            <a:r>
              <a:rPr lang="ru-RU" sz="2000" b="1" dirty="0" err="1"/>
              <a:t>загальної</a:t>
            </a:r>
            <a:r>
              <a:rPr lang="ru-RU" sz="2000" b="1" dirty="0"/>
              <a:t> </a:t>
            </a:r>
            <a:r>
              <a:rPr lang="ru-RU" sz="2000" b="1" dirty="0" err="1"/>
              <a:t>середньої</a:t>
            </a:r>
            <a:r>
              <a:rPr lang="ru-RU" sz="2000" b="1" dirty="0"/>
              <a:t> </a:t>
            </a:r>
            <a:r>
              <a:rPr lang="ru-RU" sz="2000" b="1" dirty="0" err="1"/>
              <a:t>освіти</a:t>
            </a:r>
            <a:r>
              <a:rPr lang="ru-RU" sz="2000" b="1" dirty="0"/>
              <a:t> та </a:t>
            </a:r>
            <a:r>
              <a:rPr lang="ru-RU" sz="2000" b="1" dirty="0" err="1"/>
              <a:t>освітнього</a:t>
            </a:r>
            <a:r>
              <a:rPr lang="ru-RU" sz="2000" b="1" dirty="0"/>
              <a:t> </a:t>
            </a:r>
            <a:r>
              <a:rPr lang="ru-RU" sz="2000" b="1" dirty="0" err="1"/>
              <a:t>процесу</a:t>
            </a:r>
            <a:r>
              <a:rPr lang="ru-RU" sz="2000" b="1" dirty="0"/>
              <a:t> в </a:t>
            </a:r>
            <a:r>
              <a:rPr lang="ru-RU" sz="2000" b="1" dirty="0" err="1"/>
              <a:t>умовах</a:t>
            </a:r>
            <a:r>
              <a:rPr lang="ru-RU" sz="2000" b="1" dirty="0"/>
              <a:t> </a:t>
            </a:r>
            <a:r>
              <a:rPr lang="ru-RU" sz="2000" b="1" dirty="0" err="1"/>
              <a:t>воєнного</a:t>
            </a:r>
            <a:r>
              <a:rPr lang="ru-RU" sz="2000" b="1" dirty="0"/>
              <a:t> стану в </a:t>
            </a:r>
            <a:r>
              <a:rPr lang="ru-RU" sz="2000" b="1" dirty="0" err="1"/>
              <a:t>Україні</a:t>
            </a:r>
            <a:r>
              <a:rPr lang="ru-RU" sz="2000" b="1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48356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Стаття 14 ЗУ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12776"/>
            <a:ext cx="7418784" cy="5184576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траєкторія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плану,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розробляється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учнем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та/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батьками,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схвалюється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педагогічною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радою закладу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затверджується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батьками.</a:t>
            </a:r>
          </a:p>
          <a:p>
            <a:pPr marL="0" indent="0" algn="just">
              <a:buNone/>
            </a:pP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екстернатною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…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обов’язковому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порядку...</a:t>
            </a:r>
          </a:p>
        </p:txBody>
      </p:sp>
    </p:spTree>
    <p:extLst>
      <p:ext uri="{BB962C8B-B14F-4D97-AF65-F5344CB8AC3E}">
        <p14:creationId xmlns:p14="http://schemas.microsoft.com/office/powerpoint/2010/main" val="281660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25"/>
          <p:cNvCxnSpPr/>
          <p:nvPr/>
        </p:nvCxnSpPr>
        <p:spPr bwMode="auto">
          <a:xfrm>
            <a:off x="4894867" y="1017709"/>
            <a:ext cx="1834239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154"/>
          <p:cNvGrpSpPr>
            <a:grpSpLocks/>
          </p:cNvGrpSpPr>
          <p:nvPr/>
        </p:nvGrpSpPr>
        <p:grpSpPr bwMode="auto">
          <a:xfrm>
            <a:off x="5464445" y="3831863"/>
            <a:ext cx="1170071" cy="865312"/>
            <a:chOff x="7906533" y="4840050"/>
            <a:chExt cx="1125966" cy="606826"/>
          </a:xfrm>
        </p:grpSpPr>
        <p:cxnSp>
          <p:nvCxnSpPr>
            <p:cNvPr id="6" name="Straight Arrow Connector 42"/>
            <p:cNvCxnSpPr/>
            <p:nvPr/>
          </p:nvCxnSpPr>
          <p:spPr>
            <a:xfrm>
              <a:off x="8636025" y="5446875"/>
              <a:ext cx="396474" cy="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45"/>
            <p:cNvCxnSpPr/>
            <p:nvPr/>
          </p:nvCxnSpPr>
          <p:spPr>
            <a:xfrm flipH="1" flipV="1">
              <a:off x="7906533" y="4840050"/>
              <a:ext cx="729493" cy="60682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157"/>
          <p:cNvGrpSpPr>
            <a:grpSpLocks/>
          </p:cNvGrpSpPr>
          <p:nvPr/>
        </p:nvGrpSpPr>
        <p:grpSpPr bwMode="auto">
          <a:xfrm>
            <a:off x="5554900" y="2208513"/>
            <a:ext cx="1172564" cy="795630"/>
            <a:chOff x="7902901" y="3124000"/>
            <a:chExt cx="1129418" cy="558855"/>
          </a:xfrm>
        </p:grpSpPr>
        <p:cxnSp>
          <p:nvCxnSpPr>
            <p:cNvPr id="9" name="Straight Arrow Connector 38"/>
            <p:cNvCxnSpPr/>
            <p:nvPr/>
          </p:nvCxnSpPr>
          <p:spPr>
            <a:xfrm>
              <a:off x="8460865" y="3124000"/>
              <a:ext cx="571454" cy="558855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41"/>
            <p:cNvCxnSpPr/>
            <p:nvPr/>
          </p:nvCxnSpPr>
          <p:spPr>
            <a:xfrm flipH="1" flipV="1">
              <a:off x="7902901" y="3124000"/>
              <a:ext cx="557964" cy="2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组合 160"/>
          <p:cNvGrpSpPr>
            <a:grpSpLocks/>
          </p:cNvGrpSpPr>
          <p:nvPr/>
        </p:nvGrpSpPr>
        <p:grpSpPr bwMode="auto">
          <a:xfrm>
            <a:off x="2336283" y="1082925"/>
            <a:ext cx="1349723" cy="386784"/>
            <a:chOff x="3181205" y="2010025"/>
            <a:chExt cx="1299921" cy="271166"/>
          </a:xfrm>
        </p:grpSpPr>
        <p:cxnSp>
          <p:nvCxnSpPr>
            <p:cNvPr id="12" name="Straight Arrow Connector 70"/>
            <p:cNvCxnSpPr/>
            <p:nvPr/>
          </p:nvCxnSpPr>
          <p:spPr>
            <a:xfrm flipH="1">
              <a:off x="3181205" y="2010025"/>
              <a:ext cx="780905" cy="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72"/>
            <p:cNvCxnSpPr/>
            <p:nvPr/>
          </p:nvCxnSpPr>
          <p:spPr>
            <a:xfrm>
              <a:off x="3962110" y="2010025"/>
              <a:ext cx="519016" cy="27116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163"/>
          <p:cNvGrpSpPr>
            <a:grpSpLocks/>
          </p:cNvGrpSpPr>
          <p:nvPr/>
        </p:nvGrpSpPr>
        <p:grpSpPr bwMode="auto">
          <a:xfrm>
            <a:off x="2419814" y="3690275"/>
            <a:ext cx="996740" cy="1187841"/>
            <a:chOff x="3243437" y="4210024"/>
            <a:chExt cx="960324" cy="834506"/>
          </a:xfrm>
        </p:grpSpPr>
        <p:cxnSp>
          <p:nvCxnSpPr>
            <p:cNvPr id="15" name="Straight Arrow Connector 57"/>
            <p:cNvCxnSpPr/>
            <p:nvPr/>
          </p:nvCxnSpPr>
          <p:spPr>
            <a:xfrm flipH="1">
              <a:off x="3243437" y="5044530"/>
              <a:ext cx="564561" cy="0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60"/>
            <p:cNvCxnSpPr/>
            <p:nvPr/>
          </p:nvCxnSpPr>
          <p:spPr>
            <a:xfrm flipH="1">
              <a:off x="3816345" y="4210024"/>
              <a:ext cx="387416" cy="83450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组合 166"/>
          <p:cNvGrpSpPr>
            <a:grpSpLocks/>
          </p:cNvGrpSpPr>
          <p:nvPr/>
        </p:nvGrpSpPr>
        <p:grpSpPr bwMode="auto">
          <a:xfrm>
            <a:off x="2457434" y="2980826"/>
            <a:ext cx="1943215" cy="464385"/>
            <a:chOff x="3279710" y="3713495"/>
            <a:chExt cx="1872464" cy="325928"/>
          </a:xfrm>
        </p:grpSpPr>
        <p:cxnSp>
          <p:nvCxnSpPr>
            <p:cNvPr id="18" name="Straight Arrow Connector 62"/>
            <p:cNvCxnSpPr/>
            <p:nvPr/>
          </p:nvCxnSpPr>
          <p:spPr>
            <a:xfrm flipH="1">
              <a:off x="3279710" y="3713495"/>
              <a:ext cx="1412285" cy="4452"/>
            </a:xfrm>
            <a:prstGeom prst="straightConnector1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64"/>
            <p:cNvCxnSpPr/>
            <p:nvPr/>
          </p:nvCxnSpPr>
          <p:spPr>
            <a:xfrm flipH="1" flipV="1">
              <a:off x="4690107" y="3717947"/>
              <a:ext cx="462067" cy="321476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矩形 17"/>
          <p:cNvSpPr>
            <a:spLocks noChangeArrowheads="1"/>
          </p:cNvSpPr>
          <p:nvPr/>
        </p:nvSpPr>
        <p:spPr bwMode="auto">
          <a:xfrm>
            <a:off x="323527" y="2253908"/>
            <a:ext cx="2047644" cy="15245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38244" tIns="69123" rIns="138244" bIns="69123">
            <a:spAutoFit/>
          </a:bodyPr>
          <a:lstStyle/>
          <a:p>
            <a:r>
              <a:rPr lang="ru-RU" b="1" dirty="0" err="1"/>
              <a:t>Забезпечує</a:t>
            </a:r>
            <a:r>
              <a:rPr lang="ru-RU" b="1" dirty="0"/>
              <a:t> </a:t>
            </a:r>
            <a:r>
              <a:rPr lang="ru-RU" b="1" dirty="0" err="1"/>
              <a:t>розроблення</a:t>
            </a:r>
            <a:r>
              <a:rPr lang="ru-RU" b="1" dirty="0"/>
              <a:t>  </a:t>
            </a:r>
            <a:r>
              <a:rPr lang="ru-RU" b="1" dirty="0" err="1"/>
              <a:t>індивідуальних</a:t>
            </a:r>
            <a:r>
              <a:rPr lang="ru-RU" b="1" dirty="0"/>
              <a:t> </a:t>
            </a:r>
            <a:r>
              <a:rPr lang="ru-RU" b="1" dirty="0" err="1"/>
              <a:t>навчальних</a:t>
            </a:r>
            <a:r>
              <a:rPr lang="ru-RU" b="1" dirty="0"/>
              <a:t> </a:t>
            </a:r>
            <a:r>
              <a:rPr lang="ru-RU" b="1" dirty="0" err="1"/>
              <a:t>планів</a:t>
            </a:r>
            <a:r>
              <a:rPr lang="ru-RU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sp>
        <p:nvSpPr>
          <p:cNvPr id="23" name="矩形 17"/>
          <p:cNvSpPr>
            <a:spLocks noChangeArrowheads="1"/>
          </p:cNvSpPr>
          <p:nvPr/>
        </p:nvSpPr>
        <p:spPr bwMode="auto">
          <a:xfrm>
            <a:off x="5913462" y="4825347"/>
            <a:ext cx="3123034" cy="180158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38244" tIns="69123" rIns="138244" bIns="69123">
            <a:spAutoFit/>
          </a:bodyPr>
          <a:lstStyle/>
          <a:p>
            <a:pPr algn="r"/>
            <a:r>
              <a:rPr lang="ru-RU" b="1" dirty="0" err="1"/>
              <a:t>Контролює</a:t>
            </a:r>
            <a:r>
              <a:rPr lang="ru-RU" b="1" dirty="0"/>
              <a:t> </a:t>
            </a:r>
            <a:r>
              <a:rPr lang="ru-RU" b="1" dirty="0" err="1"/>
              <a:t>організацію</a:t>
            </a:r>
            <a:r>
              <a:rPr lang="ru-RU" b="1" dirty="0"/>
              <a:t> та </a:t>
            </a:r>
            <a:r>
              <a:rPr lang="ru-RU" b="1" dirty="0" err="1"/>
              <a:t>проведення</a:t>
            </a:r>
            <a:r>
              <a:rPr lang="ru-RU" b="1" dirty="0"/>
              <a:t> </a:t>
            </a:r>
            <a:r>
              <a:rPr lang="ru-RU" b="1" dirty="0" err="1"/>
              <a:t>консультацій</a:t>
            </a:r>
            <a:r>
              <a:rPr lang="ru-RU" b="1" dirty="0"/>
              <a:t> та </a:t>
            </a:r>
            <a:r>
              <a:rPr lang="ru-RU" b="1" dirty="0" err="1"/>
              <a:t>оцінювання</a:t>
            </a:r>
            <a:r>
              <a:rPr lang="ru-RU" b="1" dirty="0"/>
              <a:t> </a:t>
            </a:r>
            <a:r>
              <a:rPr lang="ru-RU" b="1" dirty="0" err="1"/>
              <a:t>результатів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 </a:t>
            </a:r>
            <a:r>
              <a:rPr lang="ru-RU" b="1" dirty="0" err="1"/>
              <a:t>здобувачів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  <p:sp>
        <p:nvSpPr>
          <p:cNvPr id="25" name="矩形 17"/>
          <p:cNvSpPr>
            <a:spLocks noChangeArrowheads="1"/>
          </p:cNvSpPr>
          <p:nvPr/>
        </p:nvSpPr>
        <p:spPr bwMode="auto">
          <a:xfrm>
            <a:off x="323527" y="465634"/>
            <a:ext cx="3032046" cy="152459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38244" tIns="69123" rIns="138244" bIns="69123">
            <a:spAutoFit/>
          </a:bodyPr>
          <a:lstStyle/>
          <a:p>
            <a:r>
              <a:rPr lang="ru-RU" altLang="zh-CN" b="1" dirty="0" err="1"/>
              <a:t>Здійснює</a:t>
            </a:r>
            <a:r>
              <a:rPr lang="ru-RU" altLang="zh-CN" b="1" dirty="0"/>
              <a:t> </a:t>
            </a:r>
            <a:r>
              <a:rPr lang="ru-RU" altLang="zh-CN" b="1" dirty="0" err="1"/>
              <a:t>зарахування</a:t>
            </a:r>
            <a:r>
              <a:rPr lang="ru-RU" altLang="zh-CN" b="1" dirty="0"/>
              <a:t> </a:t>
            </a:r>
            <a:r>
              <a:rPr lang="ru-RU" altLang="zh-CN" b="1" dirty="0" err="1"/>
              <a:t>або</a:t>
            </a:r>
            <a:r>
              <a:rPr lang="ru-RU" altLang="zh-CN" b="1" dirty="0"/>
              <a:t> </a:t>
            </a:r>
            <a:r>
              <a:rPr lang="ru-RU" altLang="zh-CN" b="1" dirty="0" err="1"/>
              <a:t>переведення</a:t>
            </a:r>
            <a:r>
              <a:rPr lang="ru-RU" altLang="zh-CN" b="1" dirty="0"/>
              <a:t> </a:t>
            </a:r>
            <a:r>
              <a:rPr lang="ru-RU" altLang="zh-CN" b="1" dirty="0" err="1"/>
              <a:t>здобувачів</a:t>
            </a:r>
            <a:r>
              <a:rPr lang="ru-RU" altLang="zh-CN" b="1" dirty="0"/>
              <a:t> </a:t>
            </a:r>
            <a:r>
              <a:rPr lang="ru-RU" altLang="zh-CN" b="1" dirty="0" err="1"/>
              <a:t>освіти</a:t>
            </a:r>
            <a:r>
              <a:rPr lang="ru-RU" altLang="zh-CN" b="1" dirty="0"/>
              <a:t> </a:t>
            </a:r>
          </a:p>
          <a:p>
            <a:r>
              <a:rPr lang="ru-RU" altLang="zh-CN" b="1" dirty="0"/>
              <a:t>на </a:t>
            </a:r>
            <a:r>
              <a:rPr lang="ru-RU" altLang="zh-CN" b="1" dirty="0" err="1"/>
              <a:t>екстернатну</a:t>
            </a:r>
            <a:r>
              <a:rPr lang="ru-RU" altLang="zh-CN" b="1" dirty="0"/>
              <a:t> </a:t>
            </a:r>
          </a:p>
          <a:p>
            <a:r>
              <a:rPr lang="ru-RU" altLang="zh-CN" b="1" dirty="0"/>
              <a:t>форму </a:t>
            </a:r>
            <a:r>
              <a:rPr lang="ru-RU" altLang="zh-CN" b="1" dirty="0" err="1"/>
              <a:t>навчання</a:t>
            </a:r>
            <a:endParaRPr lang="ru-RU" altLang="zh-CN" b="1" dirty="0"/>
          </a:p>
        </p:txBody>
      </p:sp>
      <p:sp>
        <p:nvSpPr>
          <p:cNvPr id="27" name="矩形 17"/>
          <p:cNvSpPr>
            <a:spLocks noChangeArrowheads="1"/>
          </p:cNvSpPr>
          <p:nvPr/>
        </p:nvSpPr>
        <p:spPr bwMode="auto">
          <a:xfrm>
            <a:off x="323527" y="3778499"/>
            <a:ext cx="2726362" cy="318658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38244" tIns="69123" rIns="138244" bIns="69123">
            <a:spAutoFit/>
          </a:bodyPr>
          <a:lstStyle/>
          <a:p>
            <a:r>
              <a:rPr lang="ru-RU" b="1" dirty="0" err="1"/>
              <a:t>Забезпечує</a:t>
            </a:r>
            <a:r>
              <a:rPr lang="ru-RU" b="1" dirty="0"/>
              <a:t> </a:t>
            </a:r>
            <a:r>
              <a:rPr lang="ru-RU" b="1" dirty="0" err="1"/>
              <a:t>надання</a:t>
            </a:r>
            <a:r>
              <a:rPr lang="ru-RU" b="1" dirty="0"/>
              <a:t> доступу </a:t>
            </a:r>
            <a:r>
              <a:rPr lang="ru-RU" b="1" dirty="0" err="1"/>
              <a:t>здобувачам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 до </a:t>
            </a:r>
            <a:r>
              <a:rPr lang="ru-RU" b="1" dirty="0" err="1"/>
              <a:t>безоплатного</a:t>
            </a:r>
            <a:r>
              <a:rPr lang="ru-RU" b="1" dirty="0"/>
              <a:t> </a:t>
            </a:r>
            <a:r>
              <a:rPr lang="ru-RU" b="1" dirty="0" err="1"/>
              <a:t>користування</a:t>
            </a:r>
            <a:r>
              <a:rPr lang="ru-RU" b="1" dirty="0"/>
              <a:t> </a:t>
            </a:r>
            <a:r>
              <a:rPr lang="ru-RU" b="1" dirty="0" err="1"/>
              <a:t>підручниками</a:t>
            </a:r>
            <a:r>
              <a:rPr lang="ru-RU" b="1" dirty="0"/>
              <a:t>, </a:t>
            </a:r>
            <a:r>
              <a:rPr lang="ru-RU" b="1" dirty="0" err="1"/>
              <a:t>навчальними</a:t>
            </a:r>
            <a:r>
              <a:rPr lang="ru-RU" b="1" dirty="0"/>
              <a:t> </a:t>
            </a:r>
            <a:r>
              <a:rPr lang="ru-RU" b="1" dirty="0" err="1"/>
              <a:t>посібниками</a:t>
            </a:r>
            <a:r>
              <a:rPr lang="ru-RU" b="1" dirty="0"/>
              <a:t> та </a:t>
            </a:r>
            <a:r>
              <a:rPr lang="ru-RU" b="1" dirty="0" err="1"/>
              <a:t>іншою</a:t>
            </a:r>
            <a:r>
              <a:rPr lang="ru-RU" b="1" dirty="0"/>
              <a:t> </a:t>
            </a:r>
            <a:r>
              <a:rPr lang="ru-RU" b="1" dirty="0" err="1"/>
              <a:t>літературою</a:t>
            </a:r>
            <a:r>
              <a:rPr lang="ru-RU" b="1" dirty="0"/>
              <a:t> </a:t>
            </a:r>
            <a:r>
              <a:rPr lang="ru-RU" b="1" dirty="0" err="1"/>
              <a:t>бібліотечного</a:t>
            </a:r>
            <a:r>
              <a:rPr lang="ru-RU" b="1" dirty="0"/>
              <a:t> фонду</a:t>
            </a:r>
            <a:endParaRPr lang="ru-RU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矩形 17"/>
          <p:cNvSpPr>
            <a:spLocks noChangeArrowheads="1"/>
          </p:cNvSpPr>
          <p:nvPr/>
        </p:nvSpPr>
        <p:spPr bwMode="auto">
          <a:xfrm>
            <a:off x="6270313" y="2176896"/>
            <a:ext cx="2862195" cy="207858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38244" tIns="69123" rIns="138244" bIns="69123">
            <a:spAutoFit/>
          </a:bodyPr>
          <a:lstStyle/>
          <a:p>
            <a:pPr algn="r"/>
            <a:r>
              <a:rPr lang="ru-RU" b="1" dirty="0" err="1"/>
              <a:t>Здійснює</a:t>
            </a:r>
            <a:r>
              <a:rPr lang="ru-RU" b="1" dirty="0"/>
              <a:t> контроль </a:t>
            </a:r>
          </a:p>
          <a:p>
            <a:pPr algn="r"/>
            <a:r>
              <a:rPr lang="ru-RU" b="1" dirty="0"/>
              <a:t>за </a:t>
            </a:r>
            <a:r>
              <a:rPr lang="ru-RU" b="1" dirty="0" err="1"/>
              <a:t>виконанням</a:t>
            </a:r>
            <a:r>
              <a:rPr lang="ru-RU" b="1" dirty="0"/>
              <a:t> </a:t>
            </a:r>
            <a:r>
              <a:rPr lang="ru-RU" b="1" dirty="0" err="1"/>
              <a:t>педагогічними</a:t>
            </a:r>
            <a:r>
              <a:rPr lang="ru-RU" b="1" dirty="0"/>
              <a:t> </a:t>
            </a:r>
            <a:r>
              <a:rPr lang="ru-RU" b="1" dirty="0" err="1"/>
              <a:t>працівниками</a:t>
            </a:r>
            <a:r>
              <a:rPr lang="ru-RU" b="1" dirty="0"/>
              <a:t> та </a:t>
            </a:r>
            <a:r>
              <a:rPr lang="ru-RU" b="1" dirty="0" err="1"/>
              <a:t>здобувачами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 </a:t>
            </a:r>
            <a:r>
              <a:rPr lang="ru-RU" b="1" dirty="0" err="1"/>
              <a:t>індивідуальних</a:t>
            </a:r>
            <a:r>
              <a:rPr lang="ru-RU" b="1" dirty="0"/>
              <a:t> </a:t>
            </a:r>
            <a:r>
              <a:rPr lang="ru-RU" b="1" dirty="0" err="1"/>
              <a:t>навчальних</a:t>
            </a:r>
            <a:r>
              <a:rPr lang="ru-RU" b="1" dirty="0"/>
              <a:t> </a:t>
            </a:r>
            <a:r>
              <a:rPr lang="ru-RU" b="1" dirty="0" err="1"/>
              <a:t>планів</a:t>
            </a:r>
            <a:endParaRPr lang="ru-RU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矩形 17"/>
          <p:cNvSpPr>
            <a:spLocks noChangeArrowheads="1"/>
          </p:cNvSpPr>
          <p:nvPr/>
        </p:nvSpPr>
        <p:spPr bwMode="auto">
          <a:xfrm>
            <a:off x="6255055" y="303443"/>
            <a:ext cx="2892424" cy="207858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138244" tIns="69123" rIns="138244" bIns="69123">
            <a:spAutoFit/>
          </a:bodyPr>
          <a:lstStyle/>
          <a:p>
            <a:pPr algn="r"/>
            <a:r>
              <a:rPr lang="ru-RU" b="1" dirty="0" err="1"/>
              <a:t>Ознайомлює</a:t>
            </a:r>
            <a:r>
              <a:rPr lang="ru-RU" b="1" dirty="0"/>
              <a:t> </a:t>
            </a:r>
            <a:r>
              <a:rPr lang="ru-RU" b="1" dirty="0" err="1"/>
              <a:t>здобувачів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, </a:t>
            </a:r>
            <a:r>
              <a:rPr lang="ru-RU" b="1" dirty="0" err="1"/>
              <a:t>їхніх</a:t>
            </a:r>
            <a:r>
              <a:rPr lang="ru-RU" b="1" dirty="0"/>
              <a:t> </a:t>
            </a:r>
            <a:r>
              <a:rPr lang="ru-RU" b="1" dirty="0" err="1"/>
              <a:t>батьків</a:t>
            </a:r>
            <a:r>
              <a:rPr lang="ru-RU" b="1" dirty="0"/>
              <a:t> </a:t>
            </a:r>
          </a:p>
          <a:p>
            <a:pPr algn="r"/>
            <a:r>
              <a:rPr lang="ru-RU" b="1" dirty="0" err="1"/>
              <a:t>із</a:t>
            </a:r>
            <a:r>
              <a:rPr lang="ru-RU" b="1" dirty="0"/>
              <a:t> порядком </a:t>
            </a:r>
            <a:r>
              <a:rPr lang="ru-RU" b="1" dirty="0" err="1"/>
              <a:t>організації</a:t>
            </a:r>
            <a:r>
              <a:rPr lang="ru-RU" b="1" dirty="0"/>
              <a:t> </a:t>
            </a:r>
            <a:r>
              <a:rPr lang="ru-RU" b="1" dirty="0" err="1"/>
              <a:t>екстернатної</a:t>
            </a:r>
            <a:r>
              <a:rPr lang="ru-RU" b="1" dirty="0"/>
              <a:t> </a:t>
            </a:r>
            <a:r>
              <a:rPr lang="ru-RU" b="1" dirty="0" err="1"/>
              <a:t>форми</a:t>
            </a:r>
            <a:r>
              <a:rPr lang="ru-RU" b="1" dirty="0"/>
              <a:t> </a:t>
            </a:r>
            <a:r>
              <a:rPr lang="ru-RU" b="1" dirty="0" err="1"/>
              <a:t>здобуття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endParaRPr lang="ru-RU" altLang="zh-CN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3" name="组合 182"/>
          <p:cNvGrpSpPr/>
          <p:nvPr/>
        </p:nvGrpSpPr>
        <p:grpSpPr>
          <a:xfrm>
            <a:off x="3997835" y="2892351"/>
            <a:ext cx="805626" cy="1105717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4" name="同心圆 183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椭圆 184"/>
            <p:cNvSpPr/>
            <p:nvPr/>
          </p:nvSpPr>
          <p:spPr>
            <a:xfrm>
              <a:off x="392112" y="760412"/>
              <a:ext cx="3825877" cy="382587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6" name="组合 185"/>
          <p:cNvGrpSpPr/>
          <p:nvPr/>
        </p:nvGrpSpPr>
        <p:grpSpPr>
          <a:xfrm>
            <a:off x="4994926" y="1535724"/>
            <a:ext cx="939030" cy="1288813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7" name="同心圆 18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椭圆 187"/>
            <p:cNvSpPr/>
            <p:nvPr/>
          </p:nvSpPr>
          <p:spPr>
            <a:xfrm>
              <a:off x="392112" y="760412"/>
              <a:ext cx="3825877" cy="382587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9" name="组合 188"/>
          <p:cNvGrpSpPr/>
          <p:nvPr/>
        </p:nvGrpSpPr>
        <p:grpSpPr>
          <a:xfrm>
            <a:off x="3555796" y="1169372"/>
            <a:ext cx="1163958" cy="1597525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0" name="同心圆 18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椭圆 190"/>
            <p:cNvSpPr/>
            <p:nvPr/>
          </p:nvSpPr>
          <p:spPr>
            <a:xfrm>
              <a:off x="392112" y="760412"/>
              <a:ext cx="3825877" cy="3825877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2" name="组合 191"/>
          <p:cNvGrpSpPr/>
          <p:nvPr/>
        </p:nvGrpSpPr>
        <p:grpSpPr>
          <a:xfrm>
            <a:off x="4707810" y="557785"/>
            <a:ext cx="679900" cy="933157"/>
            <a:chOff x="304800" y="673100"/>
            <a:chExt cx="4000500" cy="4000500"/>
          </a:xfrm>
          <a:solidFill>
            <a:schemeClr val="accent1">
              <a:lumMod val="40000"/>
              <a:lumOff val="60000"/>
            </a:schemeClr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3" name="同心圆 19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椭圆 193"/>
            <p:cNvSpPr/>
            <p:nvPr/>
          </p:nvSpPr>
          <p:spPr>
            <a:xfrm>
              <a:off x="392112" y="760412"/>
              <a:ext cx="3825877" cy="38258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5" name="组合 194"/>
          <p:cNvGrpSpPr/>
          <p:nvPr/>
        </p:nvGrpSpPr>
        <p:grpSpPr>
          <a:xfrm>
            <a:off x="5008770" y="3235989"/>
            <a:ext cx="868315" cy="1191756"/>
            <a:chOff x="304800" y="673100"/>
            <a:chExt cx="4000500" cy="4000500"/>
          </a:xfrm>
          <a:solidFill>
            <a:schemeClr val="accent1">
              <a:lumMod val="40000"/>
              <a:lumOff val="60000"/>
            </a:schemeClr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6" name="同心圆 19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椭圆 196"/>
            <p:cNvSpPr/>
            <p:nvPr/>
          </p:nvSpPr>
          <p:spPr>
            <a:xfrm>
              <a:off x="392112" y="760412"/>
              <a:ext cx="3825877" cy="38258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8" name="组合 197"/>
          <p:cNvGrpSpPr/>
          <p:nvPr/>
        </p:nvGrpSpPr>
        <p:grpSpPr>
          <a:xfrm>
            <a:off x="2987267" y="3051124"/>
            <a:ext cx="848289" cy="1164271"/>
            <a:chOff x="304800" y="673100"/>
            <a:chExt cx="4000500" cy="4000500"/>
          </a:xfrm>
          <a:solidFill>
            <a:schemeClr val="accent1">
              <a:lumMod val="40000"/>
              <a:lumOff val="60000"/>
            </a:schemeClr>
          </a:solidFill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49" name="同心圆 19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0" name="椭圆 199"/>
            <p:cNvSpPr/>
            <p:nvPr/>
          </p:nvSpPr>
          <p:spPr>
            <a:xfrm>
              <a:off x="392112" y="760412"/>
              <a:ext cx="3825877" cy="382587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1" name="椭圆 200"/>
          <p:cNvSpPr/>
          <p:nvPr/>
        </p:nvSpPr>
        <p:spPr>
          <a:xfrm>
            <a:off x="3456583" y="2253908"/>
            <a:ext cx="466499" cy="640266"/>
          </a:xfrm>
          <a:prstGeom prst="ellipse">
            <a:avLst/>
          </a:prstGeom>
          <a:solidFill>
            <a:srgbClr val="CC9900"/>
          </a:soli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52" name="椭圆 201"/>
          <p:cNvSpPr/>
          <p:nvPr/>
        </p:nvSpPr>
        <p:spPr>
          <a:xfrm>
            <a:off x="3231963" y="1605618"/>
            <a:ext cx="142844" cy="196052"/>
          </a:xfrm>
          <a:prstGeom prst="ellipse">
            <a:avLst/>
          </a:prstGeom>
          <a:solidFill>
            <a:schemeClr val="tx1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8257" tIns="69129" rIns="138257" bIns="69129" rtlCol="0" anchor="ctr"/>
          <a:lstStyle/>
          <a:p>
            <a:pPr algn="ctr"/>
            <a:endParaRPr lang="zh-CN" altLang="en-US" dirty="0"/>
          </a:p>
        </p:txBody>
      </p:sp>
      <p:sp>
        <p:nvSpPr>
          <p:cNvPr id="53" name="椭圆 202"/>
          <p:cNvSpPr/>
          <p:nvPr/>
        </p:nvSpPr>
        <p:spPr>
          <a:xfrm>
            <a:off x="5751407" y="2917991"/>
            <a:ext cx="319448" cy="438440"/>
          </a:xfrm>
          <a:prstGeom prst="ellipse">
            <a:avLst/>
          </a:prstGeom>
          <a:solidFill>
            <a:srgbClr val="CC9900"/>
          </a:soli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54" name="椭圆 203"/>
          <p:cNvSpPr/>
          <p:nvPr/>
        </p:nvSpPr>
        <p:spPr>
          <a:xfrm>
            <a:off x="4745120" y="2075544"/>
            <a:ext cx="279462" cy="383561"/>
          </a:xfrm>
          <a:prstGeom prst="ellipse">
            <a:avLst/>
          </a:prstGeom>
          <a:solidFill>
            <a:srgbClr val="808000"/>
          </a:soli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56" name="椭圆 205"/>
          <p:cNvSpPr/>
          <p:nvPr/>
        </p:nvSpPr>
        <p:spPr>
          <a:xfrm>
            <a:off x="4670611" y="3516172"/>
            <a:ext cx="219113" cy="30073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57" name="椭圆 206"/>
          <p:cNvSpPr/>
          <p:nvPr/>
        </p:nvSpPr>
        <p:spPr>
          <a:xfrm>
            <a:off x="5567645" y="1386566"/>
            <a:ext cx="255299" cy="350397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58" name="椭圆 207"/>
          <p:cNvSpPr/>
          <p:nvPr/>
        </p:nvSpPr>
        <p:spPr>
          <a:xfrm>
            <a:off x="2707905" y="914090"/>
            <a:ext cx="238978" cy="336505"/>
          </a:xfrm>
          <a:prstGeom prst="ellipse">
            <a:avLst/>
          </a:prstGeom>
          <a:solidFill>
            <a:srgbClr val="CC9900"/>
          </a:soli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59" name="椭圆 208"/>
          <p:cNvSpPr/>
          <p:nvPr/>
        </p:nvSpPr>
        <p:spPr>
          <a:xfrm>
            <a:off x="2254071" y="2789891"/>
            <a:ext cx="268733" cy="368835"/>
          </a:xfrm>
          <a:prstGeom prst="ellipse">
            <a:avLst/>
          </a:prstGeom>
          <a:solidFill>
            <a:srgbClr val="808000"/>
          </a:soli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60" name="椭圆 209"/>
          <p:cNvSpPr/>
          <p:nvPr/>
        </p:nvSpPr>
        <p:spPr>
          <a:xfrm>
            <a:off x="2253067" y="4693701"/>
            <a:ext cx="268733" cy="368835"/>
          </a:xfrm>
          <a:prstGeom prst="ellipse">
            <a:avLst/>
          </a:prstGeom>
          <a:solidFill>
            <a:srgbClr val="CC9900"/>
          </a:soli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61" name="椭圆 210"/>
          <p:cNvSpPr/>
          <p:nvPr/>
        </p:nvSpPr>
        <p:spPr>
          <a:xfrm>
            <a:off x="6596225" y="859095"/>
            <a:ext cx="268733" cy="368835"/>
          </a:xfrm>
          <a:prstGeom prst="ellipse">
            <a:avLst/>
          </a:prstGeom>
          <a:solidFill>
            <a:srgbClr val="CC9900"/>
          </a:soli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62" name="椭圆 211"/>
          <p:cNvSpPr/>
          <p:nvPr/>
        </p:nvSpPr>
        <p:spPr>
          <a:xfrm>
            <a:off x="6606232" y="2796407"/>
            <a:ext cx="268733" cy="368835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63" name="椭圆 212"/>
          <p:cNvSpPr/>
          <p:nvPr/>
        </p:nvSpPr>
        <p:spPr>
          <a:xfrm>
            <a:off x="6596225" y="4509279"/>
            <a:ext cx="268733" cy="368835"/>
          </a:xfrm>
          <a:prstGeom prst="ellipse">
            <a:avLst/>
          </a:prstGeom>
          <a:solidFill>
            <a:srgbClr val="808000"/>
          </a:soli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64" name="椭圆 213"/>
          <p:cNvSpPr/>
          <p:nvPr/>
        </p:nvSpPr>
        <p:spPr>
          <a:xfrm>
            <a:off x="4994926" y="2626666"/>
            <a:ext cx="102173" cy="140231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0"/>
            <a:ext cx="8391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>
                <a:solidFill>
                  <a:srgbClr val="002060"/>
                </a:solidFill>
              </a:rPr>
              <a:t>КЕРІВНИК: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497" y="4537773"/>
            <a:ext cx="2320227" cy="2320227"/>
          </a:xfrm>
          <a:prstGeom prst="rect">
            <a:avLst/>
          </a:prstGeom>
        </p:spPr>
      </p:pic>
      <p:sp>
        <p:nvSpPr>
          <p:cNvPr id="66" name="椭圆 204"/>
          <p:cNvSpPr/>
          <p:nvPr/>
        </p:nvSpPr>
        <p:spPr>
          <a:xfrm>
            <a:off x="3562621" y="4305863"/>
            <a:ext cx="358502" cy="492043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2700">
            <a:noFill/>
          </a:ln>
          <a:effectLst>
            <a:outerShdw blurRad="50800" dist="38100" dir="336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161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5" grpId="0"/>
      <p:bldP spid="27" grpId="0"/>
      <p:bldP spid="29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oogle Shape;1622;p41">
            <a:extLst>
              <a:ext uri="{FF2B5EF4-FFF2-40B4-BE49-F238E27FC236}">
                <a16:creationId xmlns:a16="http://schemas.microsoft.com/office/drawing/2014/main" id="{879CE97B-2A25-4B0E-9DCC-E76C97B02C67}"/>
              </a:ext>
            </a:extLst>
          </p:cNvPr>
          <p:cNvGrpSpPr/>
          <p:nvPr/>
        </p:nvGrpSpPr>
        <p:grpSpPr>
          <a:xfrm>
            <a:off x="401852" y="2066567"/>
            <a:ext cx="2182103" cy="2903098"/>
            <a:chOff x="356900" y="1529779"/>
            <a:chExt cx="1943313" cy="2225619"/>
          </a:xfrm>
        </p:grpSpPr>
        <p:sp>
          <p:nvSpPr>
            <p:cNvPr id="6" name="Google Shape;1623;p41">
              <a:extLst>
                <a:ext uri="{FF2B5EF4-FFF2-40B4-BE49-F238E27FC236}">
                  <a16:creationId xmlns:a16="http://schemas.microsoft.com/office/drawing/2014/main" id="{B8C51957-11E5-40EC-B357-75FBDB4881E4}"/>
                </a:ext>
              </a:extLst>
            </p:cNvPr>
            <p:cNvSpPr/>
            <p:nvPr/>
          </p:nvSpPr>
          <p:spPr>
            <a:xfrm>
              <a:off x="356900" y="1529779"/>
              <a:ext cx="1943313" cy="2135420"/>
            </a:xfrm>
            <a:custGeom>
              <a:avLst/>
              <a:gdLst/>
              <a:ahLst/>
              <a:cxnLst/>
              <a:rect l="l" t="t" r="r" b="b"/>
              <a:pathLst>
                <a:path w="17244" h="22162" extrusionOk="0">
                  <a:moveTo>
                    <a:pt x="2324" y="1"/>
                  </a:moveTo>
                  <a:cubicBezTo>
                    <a:pt x="1042" y="1"/>
                    <a:pt x="1" y="1042"/>
                    <a:pt x="1" y="2324"/>
                  </a:cubicBezTo>
                  <a:lnTo>
                    <a:pt x="1" y="19838"/>
                  </a:lnTo>
                  <a:cubicBezTo>
                    <a:pt x="1" y="21119"/>
                    <a:pt x="1042" y="22162"/>
                    <a:pt x="2324" y="22162"/>
                  </a:cubicBezTo>
                  <a:lnTo>
                    <a:pt x="12011" y="22162"/>
                  </a:lnTo>
                  <a:lnTo>
                    <a:pt x="12011" y="21029"/>
                  </a:lnTo>
                  <a:lnTo>
                    <a:pt x="2324" y="21029"/>
                  </a:lnTo>
                  <a:cubicBezTo>
                    <a:pt x="1668" y="21029"/>
                    <a:pt x="1133" y="20495"/>
                    <a:pt x="1133" y="19840"/>
                  </a:cubicBezTo>
                  <a:lnTo>
                    <a:pt x="1133" y="2324"/>
                  </a:lnTo>
                  <a:cubicBezTo>
                    <a:pt x="1133" y="1668"/>
                    <a:pt x="1668" y="1133"/>
                    <a:pt x="2324" y="1133"/>
                  </a:cubicBezTo>
                  <a:lnTo>
                    <a:pt x="14920" y="1133"/>
                  </a:lnTo>
                  <a:cubicBezTo>
                    <a:pt x="15576" y="1133"/>
                    <a:pt x="16111" y="1668"/>
                    <a:pt x="16111" y="2324"/>
                  </a:cubicBezTo>
                  <a:lnTo>
                    <a:pt x="16111" y="7628"/>
                  </a:lnTo>
                  <a:lnTo>
                    <a:pt x="17244" y="7628"/>
                  </a:lnTo>
                  <a:lnTo>
                    <a:pt x="17244" y="2324"/>
                  </a:lnTo>
                  <a:cubicBezTo>
                    <a:pt x="17244" y="1042"/>
                    <a:pt x="16201" y="1"/>
                    <a:pt x="149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Google Shape;1624;p41">
              <a:extLst>
                <a:ext uri="{FF2B5EF4-FFF2-40B4-BE49-F238E27FC236}">
                  <a16:creationId xmlns:a16="http://schemas.microsoft.com/office/drawing/2014/main" id="{43F89A2B-0F88-43E0-8566-8E083650CC48}"/>
                </a:ext>
              </a:extLst>
            </p:cNvPr>
            <p:cNvSpPr/>
            <p:nvPr/>
          </p:nvSpPr>
          <p:spPr>
            <a:xfrm>
              <a:off x="1706952" y="3465755"/>
              <a:ext cx="221249" cy="289643"/>
            </a:xfrm>
            <a:custGeom>
              <a:avLst/>
              <a:gdLst/>
              <a:ahLst/>
              <a:cxnLst/>
              <a:rect l="l" t="t" r="r" b="b"/>
              <a:pathLst>
                <a:path w="2329" h="3006" extrusionOk="0">
                  <a:moveTo>
                    <a:pt x="1" y="0"/>
                  </a:moveTo>
                  <a:lnTo>
                    <a:pt x="1" y="3006"/>
                  </a:lnTo>
                  <a:lnTo>
                    <a:pt x="2329" y="1503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Google Shape;1625;p41">
            <a:extLst>
              <a:ext uri="{FF2B5EF4-FFF2-40B4-BE49-F238E27FC236}">
                <a16:creationId xmlns:a16="http://schemas.microsoft.com/office/drawing/2014/main" id="{026961AA-A0A7-4C39-BC9F-90D766DE2AAE}"/>
              </a:ext>
            </a:extLst>
          </p:cNvPr>
          <p:cNvSpPr/>
          <p:nvPr/>
        </p:nvSpPr>
        <p:spPr>
          <a:xfrm>
            <a:off x="1199811" y="1780949"/>
            <a:ext cx="527691" cy="713642"/>
          </a:xfrm>
          <a:custGeom>
            <a:avLst/>
            <a:gdLst/>
            <a:ahLst/>
            <a:cxnLst/>
            <a:rect l="l" t="t" r="r" b="b"/>
            <a:pathLst>
              <a:path w="5678" h="5678" extrusionOk="0">
                <a:moveTo>
                  <a:pt x="2839" y="1"/>
                </a:moveTo>
                <a:cubicBezTo>
                  <a:pt x="1272" y="1"/>
                  <a:pt x="0" y="1272"/>
                  <a:pt x="0" y="2839"/>
                </a:cubicBezTo>
                <a:cubicBezTo>
                  <a:pt x="0" y="4407"/>
                  <a:pt x="1272" y="5678"/>
                  <a:pt x="2839" y="5678"/>
                </a:cubicBezTo>
                <a:cubicBezTo>
                  <a:pt x="4407" y="5678"/>
                  <a:pt x="5678" y="4407"/>
                  <a:pt x="5678" y="2839"/>
                </a:cubicBezTo>
                <a:cubicBezTo>
                  <a:pt x="5678" y="1272"/>
                  <a:pt x="4407" y="1"/>
                  <a:pt x="28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Google Shape;1626;p41">
            <a:extLst>
              <a:ext uri="{FF2B5EF4-FFF2-40B4-BE49-F238E27FC236}">
                <a16:creationId xmlns:a16="http://schemas.microsoft.com/office/drawing/2014/main" id="{89F30AA7-E269-48FC-AAFF-25D39228867A}"/>
              </a:ext>
            </a:extLst>
          </p:cNvPr>
          <p:cNvSpPr/>
          <p:nvPr/>
        </p:nvSpPr>
        <p:spPr>
          <a:xfrm>
            <a:off x="1153783" y="1709874"/>
            <a:ext cx="632801" cy="855792"/>
          </a:xfrm>
          <a:custGeom>
            <a:avLst/>
            <a:gdLst/>
            <a:ahLst/>
            <a:cxnLst/>
            <a:rect l="l" t="t" r="r" b="b"/>
            <a:pathLst>
              <a:path w="6809" h="6809" extrusionOk="0">
                <a:moveTo>
                  <a:pt x="3405" y="1131"/>
                </a:moveTo>
                <a:cubicBezTo>
                  <a:pt x="4658" y="1131"/>
                  <a:pt x="5677" y="2152"/>
                  <a:pt x="5677" y="3403"/>
                </a:cubicBezTo>
                <a:cubicBezTo>
                  <a:pt x="5677" y="4656"/>
                  <a:pt x="4658" y="5676"/>
                  <a:pt x="3405" y="5676"/>
                </a:cubicBezTo>
                <a:cubicBezTo>
                  <a:pt x="2152" y="5676"/>
                  <a:pt x="1132" y="4656"/>
                  <a:pt x="1132" y="3403"/>
                </a:cubicBezTo>
                <a:cubicBezTo>
                  <a:pt x="1132" y="2150"/>
                  <a:pt x="2152" y="1131"/>
                  <a:pt x="3405" y="1131"/>
                </a:cubicBezTo>
                <a:close/>
                <a:moveTo>
                  <a:pt x="3405" y="1"/>
                </a:moveTo>
                <a:cubicBezTo>
                  <a:pt x="1527" y="1"/>
                  <a:pt x="1" y="1527"/>
                  <a:pt x="1" y="3405"/>
                </a:cubicBezTo>
                <a:cubicBezTo>
                  <a:pt x="1" y="5282"/>
                  <a:pt x="1528" y="6809"/>
                  <a:pt x="3405" y="6809"/>
                </a:cubicBezTo>
                <a:cubicBezTo>
                  <a:pt x="5282" y="6809"/>
                  <a:pt x="6809" y="5282"/>
                  <a:pt x="6809" y="3405"/>
                </a:cubicBezTo>
                <a:cubicBezTo>
                  <a:pt x="6809" y="1527"/>
                  <a:pt x="5282" y="1"/>
                  <a:pt x="340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Google Shape;1628;p41">
            <a:extLst>
              <a:ext uri="{FF2B5EF4-FFF2-40B4-BE49-F238E27FC236}">
                <a16:creationId xmlns:a16="http://schemas.microsoft.com/office/drawing/2014/main" id="{3E5CF421-C70A-4F48-A188-A3395F5BC29E}"/>
              </a:ext>
            </a:extLst>
          </p:cNvPr>
          <p:cNvSpPr/>
          <p:nvPr/>
        </p:nvSpPr>
        <p:spPr>
          <a:xfrm>
            <a:off x="5169217" y="3155138"/>
            <a:ext cx="2182103" cy="2785693"/>
          </a:xfrm>
          <a:custGeom>
            <a:avLst/>
            <a:gdLst/>
            <a:ahLst/>
            <a:cxnLst/>
            <a:rect l="l" t="t" r="r" b="b"/>
            <a:pathLst>
              <a:path w="17244" h="22164" extrusionOk="0">
                <a:moveTo>
                  <a:pt x="2324" y="1"/>
                </a:moveTo>
                <a:cubicBezTo>
                  <a:pt x="1043" y="1"/>
                  <a:pt x="1" y="1043"/>
                  <a:pt x="1" y="2324"/>
                </a:cubicBezTo>
                <a:lnTo>
                  <a:pt x="1" y="19840"/>
                </a:lnTo>
                <a:cubicBezTo>
                  <a:pt x="1" y="21122"/>
                  <a:pt x="1043" y="22163"/>
                  <a:pt x="2324" y="22163"/>
                </a:cubicBezTo>
                <a:lnTo>
                  <a:pt x="14921" y="22163"/>
                </a:lnTo>
                <a:cubicBezTo>
                  <a:pt x="16200" y="22163"/>
                  <a:pt x="17243" y="21122"/>
                  <a:pt x="17244" y="19840"/>
                </a:cubicBezTo>
                <a:lnTo>
                  <a:pt x="17244" y="14536"/>
                </a:lnTo>
                <a:lnTo>
                  <a:pt x="16111" y="14536"/>
                </a:lnTo>
                <a:lnTo>
                  <a:pt x="16111" y="19840"/>
                </a:lnTo>
                <a:cubicBezTo>
                  <a:pt x="16111" y="20496"/>
                  <a:pt x="15576" y="21031"/>
                  <a:pt x="14921" y="21031"/>
                </a:cubicBezTo>
                <a:lnTo>
                  <a:pt x="2324" y="21031"/>
                </a:lnTo>
                <a:cubicBezTo>
                  <a:pt x="1668" y="21031"/>
                  <a:pt x="1133" y="20496"/>
                  <a:pt x="1133" y="19840"/>
                </a:cubicBezTo>
                <a:lnTo>
                  <a:pt x="1133" y="2324"/>
                </a:lnTo>
                <a:cubicBezTo>
                  <a:pt x="1133" y="1668"/>
                  <a:pt x="1668" y="1134"/>
                  <a:pt x="2324" y="1134"/>
                </a:cubicBezTo>
                <a:lnTo>
                  <a:pt x="12011" y="1134"/>
                </a:lnTo>
                <a:lnTo>
                  <a:pt x="12011" y="1"/>
                </a:lnTo>
                <a:close/>
              </a:path>
            </a:pathLst>
          </a:custGeom>
          <a:solidFill>
            <a:srgbClr val="93432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Google Shape;1629;p41">
            <a:extLst>
              <a:ext uri="{FF2B5EF4-FFF2-40B4-BE49-F238E27FC236}">
                <a16:creationId xmlns:a16="http://schemas.microsoft.com/office/drawing/2014/main" id="{6894DC32-D339-40CA-A71D-392489DE2BE5}"/>
              </a:ext>
            </a:extLst>
          </p:cNvPr>
          <p:cNvSpPr/>
          <p:nvPr/>
        </p:nvSpPr>
        <p:spPr>
          <a:xfrm>
            <a:off x="6587831" y="3037494"/>
            <a:ext cx="216448" cy="377936"/>
          </a:xfrm>
          <a:custGeom>
            <a:avLst/>
            <a:gdLst/>
            <a:ahLst/>
            <a:cxnLst/>
            <a:rect l="l" t="t" r="r" b="b"/>
            <a:pathLst>
              <a:path w="2329" h="3007" extrusionOk="0">
                <a:moveTo>
                  <a:pt x="1" y="1"/>
                </a:moveTo>
                <a:lnTo>
                  <a:pt x="1" y="3006"/>
                </a:lnTo>
                <a:lnTo>
                  <a:pt x="2328" y="1504"/>
                </a:lnTo>
                <a:lnTo>
                  <a:pt x="1" y="1"/>
                </a:lnTo>
                <a:close/>
              </a:path>
            </a:pathLst>
          </a:custGeom>
          <a:solidFill>
            <a:srgbClr val="93432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Google Shape;1630;p41">
            <a:extLst>
              <a:ext uri="{FF2B5EF4-FFF2-40B4-BE49-F238E27FC236}">
                <a16:creationId xmlns:a16="http://schemas.microsoft.com/office/drawing/2014/main" id="{2C502E66-E245-40F4-B51E-85E86AE472B5}"/>
              </a:ext>
            </a:extLst>
          </p:cNvPr>
          <p:cNvSpPr/>
          <p:nvPr/>
        </p:nvSpPr>
        <p:spPr>
          <a:xfrm>
            <a:off x="5956895" y="5512755"/>
            <a:ext cx="527784" cy="713768"/>
          </a:xfrm>
          <a:custGeom>
            <a:avLst/>
            <a:gdLst/>
            <a:ahLst/>
            <a:cxnLst/>
            <a:rect l="l" t="t" r="r" b="b"/>
            <a:pathLst>
              <a:path w="5679" h="5679" extrusionOk="0">
                <a:moveTo>
                  <a:pt x="2839" y="1"/>
                </a:moveTo>
                <a:cubicBezTo>
                  <a:pt x="1271" y="1"/>
                  <a:pt x="1" y="1271"/>
                  <a:pt x="1" y="2840"/>
                </a:cubicBezTo>
                <a:cubicBezTo>
                  <a:pt x="1" y="4407"/>
                  <a:pt x="1271" y="5678"/>
                  <a:pt x="2839" y="5678"/>
                </a:cubicBezTo>
                <a:cubicBezTo>
                  <a:pt x="4407" y="5678"/>
                  <a:pt x="5678" y="4407"/>
                  <a:pt x="5678" y="2840"/>
                </a:cubicBezTo>
                <a:cubicBezTo>
                  <a:pt x="5678" y="1271"/>
                  <a:pt x="4407" y="1"/>
                  <a:pt x="28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Google Shape;1631;p41">
            <a:extLst>
              <a:ext uri="{FF2B5EF4-FFF2-40B4-BE49-F238E27FC236}">
                <a16:creationId xmlns:a16="http://schemas.microsoft.com/office/drawing/2014/main" id="{F6446A05-F70A-4D01-AEBF-0E59DBBCAE67}"/>
              </a:ext>
            </a:extLst>
          </p:cNvPr>
          <p:cNvSpPr/>
          <p:nvPr/>
        </p:nvSpPr>
        <p:spPr>
          <a:xfrm>
            <a:off x="5904340" y="5441744"/>
            <a:ext cx="632894" cy="855667"/>
          </a:xfrm>
          <a:custGeom>
            <a:avLst/>
            <a:gdLst/>
            <a:ahLst/>
            <a:cxnLst/>
            <a:rect l="l" t="t" r="r" b="b"/>
            <a:pathLst>
              <a:path w="6810" h="6808" extrusionOk="0">
                <a:moveTo>
                  <a:pt x="3405" y="1132"/>
                </a:moveTo>
                <a:cubicBezTo>
                  <a:pt x="4659" y="1132"/>
                  <a:pt x="5677" y="2151"/>
                  <a:pt x="5677" y="3405"/>
                </a:cubicBezTo>
                <a:cubicBezTo>
                  <a:pt x="5677" y="4658"/>
                  <a:pt x="4659" y="5676"/>
                  <a:pt x="3405" y="5676"/>
                </a:cubicBezTo>
                <a:cubicBezTo>
                  <a:pt x="2152" y="5676"/>
                  <a:pt x="1132" y="4658"/>
                  <a:pt x="1132" y="3405"/>
                </a:cubicBezTo>
                <a:cubicBezTo>
                  <a:pt x="1132" y="2151"/>
                  <a:pt x="2152" y="1132"/>
                  <a:pt x="3405" y="1132"/>
                </a:cubicBezTo>
                <a:close/>
                <a:moveTo>
                  <a:pt x="3405" y="0"/>
                </a:moveTo>
                <a:cubicBezTo>
                  <a:pt x="1528" y="0"/>
                  <a:pt x="1" y="1527"/>
                  <a:pt x="1" y="3405"/>
                </a:cubicBezTo>
                <a:cubicBezTo>
                  <a:pt x="1" y="5282"/>
                  <a:pt x="1528" y="6808"/>
                  <a:pt x="3405" y="6808"/>
                </a:cubicBezTo>
                <a:cubicBezTo>
                  <a:pt x="5283" y="6808"/>
                  <a:pt x="6810" y="5282"/>
                  <a:pt x="6809" y="3405"/>
                </a:cubicBezTo>
                <a:cubicBezTo>
                  <a:pt x="6809" y="1527"/>
                  <a:pt x="5283" y="0"/>
                  <a:pt x="3405" y="0"/>
                </a:cubicBezTo>
                <a:close/>
              </a:path>
            </a:pathLst>
          </a:custGeom>
          <a:solidFill>
            <a:srgbClr val="93432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Google Shape;1633;p41">
            <a:extLst>
              <a:ext uri="{FF2B5EF4-FFF2-40B4-BE49-F238E27FC236}">
                <a16:creationId xmlns:a16="http://schemas.microsoft.com/office/drawing/2014/main" id="{2175FC53-2BF0-4A99-B87E-2D4DBBB853EB}"/>
              </a:ext>
            </a:extLst>
          </p:cNvPr>
          <p:cNvSpPr/>
          <p:nvPr/>
        </p:nvSpPr>
        <p:spPr>
          <a:xfrm>
            <a:off x="2068242" y="3433078"/>
            <a:ext cx="2182229" cy="2785693"/>
          </a:xfrm>
          <a:custGeom>
            <a:avLst/>
            <a:gdLst/>
            <a:ahLst/>
            <a:cxnLst/>
            <a:rect l="l" t="t" r="r" b="b"/>
            <a:pathLst>
              <a:path w="17245" h="22164" extrusionOk="0">
                <a:moveTo>
                  <a:pt x="2325" y="1"/>
                </a:moveTo>
                <a:cubicBezTo>
                  <a:pt x="1043" y="1"/>
                  <a:pt x="1" y="1043"/>
                  <a:pt x="1" y="2324"/>
                </a:cubicBezTo>
                <a:lnTo>
                  <a:pt x="1" y="19840"/>
                </a:lnTo>
                <a:cubicBezTo>
                  <a:pt x="1" y="21122"/>
                  <a:pt x="1043" y="22163"/>
                  <a:pt x="2325" y="22163"/>
                </a:cubicBezTo>
                <a:lnTo>
                  <a:pt x="14921" y="22163"/>
                </a:lnTo>
                <a:cubicBezTo>
                  <a:pt x="16201" y="22163"/>
                  <a:pt x="17245" y="21122"/>
                  <a:pt x="17245" y="19840"/>
                </a:cubicBezTo>
                <a:lnTo>
                  <a:pt x="17245" y="14536"/>
                </a:lnTo>
                <a:lnTo>
                  <a:pt x="16111" y="14536"/>
                </a:lnTo>
                <a:lnTo>
                  <a:pt x="16111" y="19840"/>
                </a:lnTo>
                <a:cubicBezTo>
                  <a:pt x="16111" y="20496"/>
                  <a:pt x="15577" y="21031"/>
                  <a:pt x="14921" y="21031"/>
                </a:cubicBezTo>
                <a:lnTo>
                  <a:pt x="2325" y="21031"/>
                </a:lnTo>
                <a:cubicBezTo>
                  <a:pt x="1668" y="21031"/>
                  <a:pt x="1134" y="20496"/>
                  <a:pt x="1134" y="19840"/>
                </a:cubicBezTo>
                <a:lnTo>
                  <a:pt x="1134" y="2324"/>
                </a:lnTo>
                <a:cubicBezTo>
                  <a:pt x="1134" y="1668"/>
                  <a:pt x="1668" y="1134"/>
                  <a:pt x="2325" y="1134"/>
                </a:cubicBezTo>
                <a:lnTo>
                  <a:pt x="12012" y="1134"/>
                </a:lnTo>
                <a:lnTo>
                  <a:pt x="12012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Google Shape;1634;p41">
            <a:extLst>
              <a:ext uri="{FF2B5EF4-FFF2-40B4-BE49-F238E27FC236}">
                <a16:creationId xmlns:a16="http://schemas.microsoft.com/office/drawing/2014/main" id="{AF66549D-FA99-437C-96B8-223E821DF763}"/>
              </a:ext>
            </a:extLst>
          </p:cNvPr>
          <p:cNvSpPr/>
          <p:nvPr/>
        </p:nvSpPr>
        <p:spPr>
          <a:xfrm>
            <a:off x="3398008" y="3037494"/>
            <a:ext cx="216355" cy="377936"/>
          </a:xfrm>
          <a:custGeom>
            <a:avLst/>
            <a:gdLst/>
            <a:ahLst/>
            <a:cxnLst/>
            <a:rect l="l" t="t" r="r" b="b"/>
            <a:pathLst>
              <a:path w="2328" h="3007" extrusionOk="0">
                <a:moveTo>
                  <a:pt x="1" y="1"/>
                </a:moveTo>
                <a:lnTo>
                  <a:pt x="1" y="3006"/>
                </a:lnTo>
                <a:lnTo>
                  <a:pt x="2328" y="1504"/>
                </a:lnTo>
                <a:lnTo>
                  <a:pt x="1" y="1"/>
                </a:ln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Google Shape;1635;p41">
            <a:extLst>
              <a:ext uri="{FF2B5EF4-FFF2-40B4-BE49-F238E27FC236}">
                <a16:creationId xmlns:a16="http://schemas.microsoft.com/office/drawing/2014/main" id="{19FBC0DA-FE8B-472F-BA70-943DD993BBB0}"/>
              </a:ext>
            </a:extLst>
          </p:cNvPr>
          <p:cNvSpPr/>
          <p:nvPr/>
        </p:nvSpPr>
        <p:spPr>
          <a:xfrm>
            <a:off x="2791956" y="5512755"/>
            <a:ext cx="527691" cy="713768"/>
          </a:xfrm>
          <a:custGeom>
            <a:avLst/>
            <a:gdLst/>
            <a:ahLst/>
            <a:cxnLst/>
            <a:rect l="l" t="t" r="r" b="b"/>
            <a:pathLst>
              <a:path w="5678" h="5679" extrusionOk="0">
                <a:moveTo>
                  <a:pt x="2839" y="1"/>
                </a:moveTo>
                <a:cubicBezTo>
                  <a:pt x="1271" y="1"/>
                  <a:pt x="1" y="1271"/>
                  <a:pt x="1" y="2840"/>
                </a:cubicBezTo>
                <a:cubicBezTo>
                  <a:pt x="1" y="4407"/>
                  <a:pt x="1271" y="5678"/>
                  <a:pt x="2839" y="5678"/>
                </a:cubicBezTo>
                <a:cubicBezTo>
                  <a:pt x="4406" y="5678"/>
                  <a:pt x="5678" y="4407"/>
                  <a:pt x="5678" y="2840"/>
                </a:cubicBezTo>
                <a:cubicBezTo>
                  <a:pt x="5678" y="1271"/>
                  <a:pt x="4406" y="1"/>
                  <a:pt x="28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7" name="Google Shape;1636;p41">
            <a:extLst>
              <a:ext uri="{FF2B5EF4-FFF2-40B4-BE49-F238E27FC236}">
                <a16:creationId xmlns:a16="http://schemas.microsoft.com/office/drawing/2014/main" id="{E357133A-9C0A-409C-9BDD-9E942B47169C}"/>
              </a:ext>
            </a:extLst>
          </p:cNvPr>
          <p:cNvSpPr/>
          <p:nvPr/>
        </p:nvSpPr>
        <p:spPr>
          <a:xfrm>
            <a:off x="2739262" y="5441744"/>
            <a:ext cx="633080" cy="855667"/>
          </a:xfrm>
          <a:custGeom>
            <a:avLst/>
            <a:gdLst/>
            <a:ahLst/>
            <a:cxnLst/>
            <a:rect l="l" t="t" r="r" b="b"/>
            <a:pathLst>
              <a:path w="6812" h="6808" extrusionOk="0">
                <a:moveTo>
                  <a:pt x="3406" y="1132"/>
                </a:moveTo>
                <a:cubicBezTo>
                  <a:pt x="4659" y="1132"/>
                  <a:pt x="5678" y="2151"/>
                  <a:pt x="5678" y="3405"/>
                </a:cubicBezTo>
                <a:cubicBezTo>
                  <a:pt x="5678" y="4658"/>
                  <a:pt x="4659" y="5676"/>
                  <a:pt x="3406" y="5676"/>
                </a:cubicBezTo>
                <a:cubicBezTo>
                  <a:pt x="2153" y="5676"/>
                  <a:pt x="1134" y="4658"/>
                  <a:pt x="1134" y="3405"/>
                </a:cubicBezTo>
                <a:cubicBezTo>
                  <a:pt x="1134" y="2151"/>
                  <a:pt x="2153" y="1132"/>
                  <a:pt x="3406" y="1132"/>
                </a:cubicBezTo>
                <a:close/>
                <a:moveTo>
                  <a:pt x="3406" y="0"/>
                </a:moveTo>
                <a:cubicBezTo>
                  <a:pt x="1528" y="0"/>
                  <a:pt x="1" y="1527"/>
                  <a:pt x="1" y="3405"/>
                </a:cubicBezTo>
                <a:cubicBezTo>
                  <a:pt x="1" y="5282"/>
                  <a:pt x="1529" y="6808"/>
                  <a:pt x="3406" y="6808"/>
                </a:cubicBezTo>
                <a:cubicBezTo>
                  <a:pt x="5284" y="6808"/>
                  <a:pt x="6812" y="5282"/>
                  <a:pt x="6810" y="3405"/>
                </a:cubicBezTo>
                <a:cubicBezTo>
                  <a:pt x="6810" y="1527"/>
                  <a:pt x="5283" y="0"/>
                  <a:pt x="3406" y="0"/>
                </a:cubicBezTo>
                <a:close/>
              </a:path>
            </a:pathLst>
          </a:custGeom>
          <a:solidFill>
            <a:srgbClr val="2BBB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Google Shape;1643;p41">
            <a:extLst>
              <a:ext uri="{FF2B5EF4-FFF2-40B4-BE49-F238E27FC236}">
                <a16:creationId xmlns:a16="http://schemas.microsoft.com/office/drawing/2014/main" id="{3BCF7FE3-8A18-4327-924E-9F442FCFEEB4}"/>
              </a:ext>
            </a:extLst>
          </p:cNvPr>
          <p:cNvSpPr/>
          <p:nvPr/>
        </p:nvSpPr>
        <p:spPr>
          <a:xfrm>
            <a:off x="3687697" y="2066567"/>
            <a:ext cx="2182103" cy="2785442"/>
          </a:xfrm>
          <a:custGeom>
            <a:avLst/>
            <a:gdLst/>
            <a:ahLst/>
            <a:cxnLst/>
            <a:rect l="l" t="t" r="r" b="b"/>
            <a:pathLst>
              <a:path w="17244" h="22162" extrusionOk="0">
                <a:moveTo>
                  <a:pt x="2324" y="1"/>
                </a:moveTo>
                <a:cubicBezTo>
                  <a:pt x="1042" y="1"/>
                  <a:pt x="1" y="1042"/>
                  <a:pt x="1" y="2324"/>
                </a:cubicBezTo>
                <a:lnTo>
                  <a:pt x="1" y="19838"/>
                </a:lnTo>
                <a:cubicBezTo>
                  <a:pt x="1" y="21119"/>
                  <a:pt x="1042" y="22162"/>
                  <a:pt x="2324" y="22162"/>
                </a:cubicBezTo>
                <a:lnTo>
                  <a:pt x="12011" y="22162"/>
                </a:lnTo>
                <a:lnTo>
                  <a:pt x="12011" y="21029"/>
                </a:lnTo>
                <a:lnTo>
                  <a:pt x="2324" y="21029"/>
                </a:lnTo>
                <a:cubicBezTo>
                  <a:pt x="1668" y="21029"/>
                  <a:pt x="1133" y="20495"/>
                  <a:pt x="1133" y="19840"/>
                </a:cubicBezTo>
                <a:lnTo>
                  <a:pt x="1133" y="2324"/>
                </a:lnTo>
                <a:cubicBezTo>
                  <a:pt x="1133" y="1668"/>
                  <a:pt x="1668" y="1133"/>
                  <a:pt x="2324" y="1133"/>
                </a:cubicBezTo>
                <a:lnTo>
                  <a:pt x="14921" y="1133"/>
                </a:lnTo>
                <a:cubicBezTo>
                  <a:pt x="15576" y="1133"/>
                  <a:pt x="16110" y="1668"/>
                  <a:pt x="16110" y="2324"/>
                </a:cubicBezTo>
                <a:lnTo>
                  <a:pt x="16110" y="7628"/>
                </a:lnTo>
                <a:lnTo>
                  <a:pt x="17244" y="7628"/>
                </a:lnTo>
                <a:lnTo>
                  <a:pt x="17244" y="2324"/>
                </a:lnTo>
                <a:cubicBezTo>
                  <a:pt x="17244" y="1042"/>
                  <a:pt x="16201" y="1"/>
                  <a:pt x="1492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Google Shape;1644;p41">
            <a:extLst>
              <a:ext uri="{FF2B5EF4-FFF2-40B4-BE49-F238E27FC236}">
                <a16:creationId xmlns:a16="http://schemas.microsoft.com/office/drawing/2014/main" id="{2747AA7C-89BE-4070-B271-153467BED080}"/>
              </a:ext>
            </a:extLst>
          </p:cNvPr>
          <p:cNvSpPr/>
          <p:nvPr/>
        </p:nvSpPr>
        <p:spPr>
          <a:xfrm>
            <a:off x="4955647" y="4591855"/>
            <a:ext cx="216448" cy="377810"/>
          </a:xfrm>
          <a:custGeom>
            <a:avLst/>
            <a:gdLst/>
            <a:ahLst/>
            <a:cxnLst/>
            <a:rect l="l" t="t" r="r" b="b"/>
            <a:pathLst>
              <a:path w="2329" h="3006" extrusionOk="0">
                <a:moveTo>
                  <a:pt x="1" y="0"/>
                </a:moveTo>
                <a:lnTo>
                  <a:pt x="1" y="3006"/>
                </a:lnTo>
                <a:lnTo>
                  <a:pt x="2328" y="1503"/>
                </a:lnTo>
                <a:lnTo>
                  <a:pt x="1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0" name="Google Shape;1645;p41">
            <a:extLst>
              <a:ext uri="{FF2B5EF4-FFF2-40B4-BE49-F238E27FC236}">
                <a16:creationId xmlns:a16="http://schemas.microsoft.com/office/drawing/2014/main" id="{F7E20D92-CD66-482D-8C33-76693E84C55E}"/>
              </a:ext>
            </a:extLst>
          </p:cNvPr>
          <p:cNvSpPr/>
          <p:nvPr/>
        </p:nvSpPr>
        <p:spPr>
          <a:xfrm>
            <a:off x="4374422" y="1780760"/>
            <a:ext cx="527691" cy="713642"/>
          </a:xfrm>
          <a:custGeom>
            <a:avLst/>
            <a:gdLst/>
            <a:ahLst/>
            <a:cxnLst/>
            <a:rect l="l" t="t" r="r" b="b"/>
            <a:pathLst>
              <a:path w="5678" h="5678" extrusionOk="0">
                <a:moveTo>
                  <a:pt x="2839" y="1"/>
                </a:moveTo>
                <a:cubicBezTo>
                  <a:pt x="1272" y="1"/>
                  <a:pt x="1" y="1272"/>
                  <a:pt x="1" y="2839"/>
                </a:cubicBezTo>
                <a:cubicBezTo>
                  <a:pt x="1" y="4407"/>
                  <a:pt x="1272" y="5678"/>
                  <a:pt x="2839" y="5678"/>
                </a:cubicBezTo>
                <a:cubicBezTo>
                  <a:pt x="4407" y="5678"/>
                  <a:pt x="5678" y="4407"/>
                  <a:pt x="5678" y="2839"/>
                </a:cubicBezTo>
                <a:cubicBezTo>
                  <a:pt x="5678" y="1272"/>
                  <a:pt x="4407" y="1"/>
                  <a:pt x="28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1" name="Google Shape;1646;p41">
            <a:extLst>
              <a:ext uri="{FF2B5EF4-FFF2-40B4-BE49-F238E27FC236}">
                <a16:creationId xmlns:a16="http://schemas.microsoft.com/office/drawing/2014/main" id="{5D1CE96A-5B8F-435E-BE69-E4627D03F7BF}"/>
              </a:ext>
            </a:extLst>
          </p:cNvPr>
          <p:cNvSpPr/>
          <p:nvPr/>
        </p:nvSpPr>
        <p:spPr>
          <a:xfrm>
            <a:off x="4321821" y="1709874"/>
            <a:ext cx="632894" cy="855792"/>
          </a:xfrm>
          <a:custGeom>
            <a:avLst/>
            <a:gdLst/>
            <a:ahLst/>
            <a:cxnLst/>
            <a:rect l="l" t="t" r="r" b="b"/>
            <a:pathLst>
              <a:path w="6810" h="6809" extrusionOk="0">
                <a:moveTo>
                  <a:pt x="3404" y="1131"/>
                </a:moveTo>
                <a:cubicBezTo>
                  <a:pt x="4657" y="1131"/>
                  <a:pt x="5677" y="2152"/>
                  <a:pt x="5677" y="3403"/>
                </a:cubicBezTo>
                <a:cubicBezTo>
                  <a:pt x="5677" y="4656"/>
                  <a:pt x="4657" y="5676"/>
                  <a:pt x="3404" y="5676"/>
                </a:cubicBezTo>
                <a:cubicBezTo>
                  <a:pt x="2151" y="5676"/>
                  <a:pt x="1132" y="4656"/>
                  <a:pt x="1132" y="3403"/>
                </a:cubicBezTo>
                <a:cubicBezTo>
                  <a:pt x="1132" y="2150"/>
                  <a:pt x="2151" y="1131"/>
                  <a:pt x="3404" y="1131"/>
                </a:cubicBezTo>
                <a:close/>
                <a:moveTo>
                  <a:pt x="3404" y="1"/>
                </a:moveTo>
                <a:cubicBezTo>
                  <a:pt x="1527" y="1"/>
                  <a:pt x="1" y="1527"/>
                  <a:pt x="1" y="3405"/>
                </a:cubicBezTo>
                <a:cubicBezTo>
                  <a:pt x="1" y="5282"/>
                  <a:pt x="1527" y="6809"/>
                  <a:pt x="3404" y="6809"/>
                </a:cubicBezTo>
                <a:cubicBezTo>
                  <a:pt x="5281" y="6809"/>
                  <a:pt x="6810" y="5282"/>
                  <a:pt x="6810" y="3405"/>
                </a:cubicBezTo>
                <a:cubicBezTo>
                  <a:pt x="6810" y="1527"/>
                  <a:pt x="5281" y="1"/>
                  <a:pt x="3404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2" name="Google Shape;1653;p41">
            <a:extLst>
              <a:ext uri="{FF2B5EF4-FFF2-40B4-BE49-F238E27FC236}">
                <a16:creationId xmlns:a16="http://schemas.microsoft.com/office/drawing/2014/main" id="{38BC9A89-BB96-4061-987D-DFE692DC8DAA}"/>
              </a:ext>
            </a:extLst>
          </p:cNvPr>
          <p:cNvSpPr txBox="1"/>
          <p:nvPr/>
        </p:nvSpPr>
        <p:spPr>
          <a:xfrm>
            <a:off x="5804728" y="5513236"/>
            <a:ext cx="833100" cy="7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uk-UA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Г</a:t>
            </a:r>
            <a:endParaRPr kumimoji="0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3" name="Google Shape;1654;p41">
            <a:extLst>
              <a:ext uri="{FF2B5EF4-FFF2-40B4-BE49-F238E27FC236}">
                <a16:creationId xmlns:a16="http://schemas.microsoft.com/office/drawing/2014/main" id="{F04E2B40-D72E-46E3-AECB-84E03830E25E}"/>
              </a:ext>
            </a:extLst>
          </p:cNvPr>
          <p:cNvSpPr txBox="1"/>
          <p:nvPr/>
        </p:nvSpPr>
        <p:spPr>
          <a:xfrm>
            <a:off x="1053633" y="1726986"/>
            <a:ext cx="833100" cy="7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e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A</a:t>
            </a:r>
            <a:endParaRPr kumimoji="0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4" name="Google Shape;1655;p41">
            <a:extLst>
              <a:ext uri="{FF2B5EF4-FFF2-40B4-BE49-F238E27FC236}">
                <a16:creationId xmlns:a16="http://schemas.microsoft.com/office/drawing/2014/main" id="{0A967CD9-5B99-484B-9903-33FD7442B530}"/>
              </a:ext>
            </a:extLst>
          </p:cNvPr>
          <p:cNvSpPr txBox="1"/>
          <p:nvPr/>
        </p:nvSpPr>
        <p:spPr>
          <a:xfrm>
            <a:off x="2639528" y="5513170"/>
            <a:ext cx="833100" cy="7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uk-UA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Б</a:t>
            </a:r>
            <a:endParaRPr kumimoji="0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5" name="Google Shape;1656;p41">
            <a:extLst>
              <a:ext uri="{FF2B5EF4-FFF2-40B4-BE49-F238E27FC236}">
                <a16:creationId xmlns:a16="http://schemas.microsoft.com/office/drawing/2014/main" id="{90BBC4B2-4816-4357-BFB0-39D5A4B36172}"/>
              </a:ext>
            </a:extLst>
          </p:cNvPr>
          <p:cNvSpPr txBox="1"/>
          <p:nvPr/>
        </p:nvSpPr>
        <p:spPr>
          <a:xfrm>
            <a:off x="4222093" y="1778345"/>
            <a:ext cx="833100" cy="7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uk-UA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В</a:t>
            </a:r>
            <a:endParaRPr kumimoji="0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6" name="Synergistically utilize technically sound portals with frictionless chains. Dramatically customize…">
            <a:extLst>
              <a:ext uri="{FF2B5EF4-FFF2-40B4-BE49-F238E27FC236}">
                <a16:creationId xmlns:a16="http://schemas.microsoft.com/office/drawing/2014/main" id="{0FE47D21-A896-452D-8A29-2B372C9F5DAC}"/>
              </a:ext>
            </a:extLst>
          </p:cNvPr>
          <p:cNvSpPr txBox="1"/>
          <p:nvPr/>
        </p:nvSpPr>
        <p:spPr>
          <a:xfrm>
            <a:off x="683568" y="2726604"/>
            <a:ext cx="1411962" cy="15081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ru-RU" sz="1400" b="1" dirty="0" err="1"/>
              <a:t>Зарахування</a:t>
            </a:r>
            <a:r>
              <a:rPr lang="ru-RU" sz="1400" b="1" dirty="0"/>
              <a:t> на </a:t>
            </a:r>
            <a:r>
              <a:rPr lang="ru-RU" sz="1400" b="1" dirty="0" err="1"/>
              <a:t>екстернат</a:t>
            </a:r>
            <a:r>
              <a:rPr lang="ru-RU" sz="1400" b="1" dirty="0"/>
              <a:t> проводиться </a:t>
            </a:r>
            <a:r>
              <a:rPr lang="ru-RU" sz="1400" b="1" dirty="0" err="1"/>
              <a:t>зазвичай</a:t>
            </a:r>
            <a:r>
              <a:rPr lang="ru-RU" sz="1400" b="1" dirty="0"/>
              <a:t> до початку </a:t>
            </a:r>
            <a:r>
              <a:rPr lang="ru-RU" sz="1400" b="1" dirty="0" err="1"/>
              <a:t>навчального</a:t>
            </a:r>
            <a:r>
              <a:rPr lang="ru-RU" sz="1400" b="1" dirty="0"/>
              <a:t> року.</a:t>
            </a:r>
          </a:p>
        </p:txBody>
      </p:sp>
      <p:sp>
        <p:nvSpPr>
          <p:cNvPr id="30" name="Synergistically utilize technically sound portals with frictionless chains. Dramatically customize…">
            <a:extLst>
              <a:ext uri="{FF2B5EF4-FFF2-40B4-BE49-F238E27FC236}">
                <a16:creationId xmlns:a16="http://schemas.microsoft.com/office/drawing/2014/main" id="{7AA8FBA7-D088-4F87-A69A-E2C33F3C6649}"/>
              </a:ext>
            </a:extLst>
          </p:cNvPr>
          <p:cNvSpPr txBox="1"/>
          <p:nvPr/>
        </p:nvSpPr>
        <p:spPr>
          <a:xfrm>
            <a:off x="2366946" y="3608138"/>
            <a:ext cx="1326209" cy="2369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ru-RU" sz="1400" b="1" dirty="0" err="1"/>
              <a:t>Переведення</a:t>
            </a:r>
            <a:r>
              <a:rPr lang="ru-RU" sz="1400" b="1" dirty="0"/>
              <a:t> </a:t>
            </a:r>
            <a:r>
              <a:rPr lang="ru-RU" sz="1400" b="1" dirty="0" err="1"/>
              <a:t>може</a:t>
            </a:r>
            <a:r>
              <a:rPr lang="ru-RU" sz="1400" b="1" dirty="0"/>
              <a:t> </a:t>
            </a:r>
            <a:r>
              <a:rPr lang="ru-RU" sz="1400" b="1" dirty="0" err="1"/>
              <a:t>відбуватися</a:t>
            </a:r>
            <a:r>
              <a:rPr lang="ru-RU" sz="1400" b="1" dirty="0"/>
              <a:t> </a:t>
            </a:r>
            <a:r>
              <a:rPr lang="ru-RU" sz="1400" b="1" dirty="0" err="1"/>
              <a:t>протягом</a:t>
            </a:r>
            <a:r>
              <a:rPr lang="ru-RU" sz="1400" b="1" dirty="0"/>
              <a:t> </a:t>
            </a:r>
            <a:r>
              <a:rPr lang="ru-RU" sz="1400" b="1" dirty="0" err="1"/>
              <a:t>навчального</a:t>
            </a:r>
            <a:r>
              <a:rPr lang="ru-RU" sz="1400" b="1" dirty="0"/>
              <a:t> року, але не </a:t>
            </a:r>
            <a:r>
              <a:rPr lang="ru-RU" sz="1400" b="1" dirty="0" err="1"/>
              <a:t>пізніше</a:t>
            </a:r>
            <a:r>
              <a:rPr lang="ru-RU" sz="1400" b="1" dirty="0"/>
              <a:t>, </a:t>
            </a:r>
            <a:r>
              <a:rPr lang="ru-RU" sz="1400" b="1" dirty="0" err="1"/>
              <a:t>ніж</a:t>
            </a:r>
            <a:r>
              <a:rPr lang="ru-RU" sz="1400" b="1" dirty="0"/>
              <a:t> за 3 </a:t>
            </a:r>
            <a:r>
              <a:rPr lang="ru-RU" sz="1400" b="1" dirty="0" err="1"/>
              <a:t>місяці</a:t>
            </a:r>
            <a:r>
              <a:rPr lang="ru-RU" sz="1400" b="1" dirty="0"/>
              <a:t> до </a:t>
            </a:r>
            <a:r>
              <a:rPr lang="ru-RU" sz="1400" b="1" dirty="0" err="1"/>
              <a:t>проведення</a:t>
            </a:r>
            <a:r>
              <a:rPr lang="ru-RU" sz="1400" b="1" dirty="0"/>
              <a:t> </a:t>
            </a:r>
            <a:r>
              <a:rPr lang="ru-RU" sz="1400" b="1" dirty="0" err="1"/>
              <a:t>річного</a:t>
            </a:r>
            <a:r>
              <a:rPr lang="ru-RU" sz="1400" b="1" dirty="0"/>
              <a:t> </a:t>
            </a:r>
            <a:r>
              <a:rPr lang="ru-RU" sz="1400" b="1" dirty="0" err="1"/>
              <a:t>оцінювання</a:t>
            </a:r>
            <a:endParaRPr lang="ru-RU" sz="1400" b="1" dirty="0"/>
          </a:p>
        </p:txBody>
      </p:sp>
      <p:sp>
        <p:nvSpPr>
          <p:cNvPr id="31" name="Synergistically utilize technically sound portals with frictionless chains. Dramatically customize…">
            <a:extLst>
              <a:ext uri="{FF2B5EF4-FFF2-40B4-BE49-F238E27FC236}">
                <a16:creationId xmlns:a16="http://schemas.microsoft.com/office/drawing/2014/main" id="{F08CB659-59F1-4233-98C4-71868BF63CB4}"/>
              </a:ext>
            </a:extLst>
          </p:cNvPr>
          <p:cNvSpPr txBox="1"/>
          <p:nvPr/>
        </p:nvSpPr>
        <p:spPr>
          <a:xfrm>
            <a:off x="3952545" y="2546210"/>
            <a:ext cx="1285371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ru-RU" sz="1400" b="1" dirty="0" err="1"/>
              <a:t>Здійснюється</a:t>
            </a:r>
            <a:r>
              <a:rPr lang="ru-RU" sz="1400" b="1" dirty="0"/>
              <a:t> </a:t>
            </a:r>
            <a:r>
              <a:rPr lang="ru-RU" sz="1400" b="1" dirty="0" err="1"/>
              <a:t>незалежно</a:t>
            </a:r>
            <a:r>
              <a:rPr lang="ru-RU" sz="1400" b="1" dirty="0"/>
              <a:t> </a:t>
            </a:r>
            <a:r>
              <a:rPr lang="ru-RU" sz="1400" b="1" dirty="0" err="1"/>
              <a:t>від</a:t>
            </a:r>
            <a:r>
              <a:rPr lang="ru-RU" sz="1400" b="1" dirty="0"/>
              <a:t> </a:t>
            </a:r>
            <a:r>
              <a:rPr lang="ru-RU" sz="1400" b="1" dirty="0" err="1"/>
              <a:t>наявності</a:t>
            </a:r>
            <a:r>
              <a:rPr lang="ru-RU" sz="1400" b="1" dirty="0"/>
              <a:t> </a:t>
            </a:r>
            <a:r>
              <a:rPr lang="ru-RU" sz="1400" b="1" dirty="0" err="1"/>
              <a:t>вільних</a:t>
            </a:r>
            <a:r>
              <a:rPr lang="ru-RU" sz="1400" b="1" dirty="0"/>
              <a:t> </a:t>
            </a:r>
            <a:r>
              <a:rPr lang="ru-RU" sz="1400" b="1" dirty="0" err="1"/>
              <a:t>місць</a:t>
            </a:r>
            <a:r>
              <a:rPr lang="ru-RU" sz="1400" b="1" dirty="0"/>
              <a:t> у </a:t>
            </a:r>
            <a:r>
              <a:rPr lang="ru-RU" sz="1400" b="1" dirty="0" err="1"/>
              <a:t>класі</a:t>
            </a:r>
            <a:r>
              <a:rPr lang="ru-RU" sz="1400" b="1" dirty="0"/>
              <a:t> та </a:t>
            </a:r>
            <a:r>
              <a:rPr lang="ru-RU" sz="1400" b="1" dirty="0" err="1"/>
              <a:t>незалежно</a:t>
            </a:r>
            <a:r>
              <a:rPr lang="ru-RU" sz="1400" b="1" dirty="0"/>
              <a:t> </a:t>
            </a:r>
            <a:r>
              <a:rPr lang="ru-RU" sz="1400" b="1" dirty="0" err="1"/>
              <a:t>від</a:t>
            </a:r>
            <a:r>
              <a:rPr lang="ru-RU" sz="1400" b="1" dirty="0"/>
              <a:t> </a:t>
            </a:r>
            <a:r>
              <a:rPr lang="ru-RU" sz="1400" b="1" dirty="0" err="1"/>
              <a:t>місця</a:t>
            </a:r>
            <a:r>
              <a:rPr lang="ru-RU" sz="1400" b="1" dirty="0"/>
              <a:t> </a:t>
            </a:r>
            <a:r>
              <a:rPr lang="ru-RU" sz="1400" b="1" dirty="0" err="1"/>
              <a:t>проживання</a:t>
            </a:r>
            <a:r>
              <a:rPr lang="ru-RU" sz="1400" b="1" dirty="0"/>
              <a:t> особи.</a:t>
            </a:r>
          </a:p>
        </p:txBody>
      </p:sp>
      <p:sp>
        <p:nvSpPr>
          <p:cNvPr id="32" name="Synergistically utilize technically sound portals with frictionless chains. Dramatically customize…">
            <a:extLst>
              <a:ext uri="{FF2B5EF4-FFF2-40B4-BE49-F238E27FC236}">
                <a16:creationId xmlns:a16="http://schemas.microsoft.com/office/drawing/2014/main" id="{8CE63A42-1801-4AC2-8553-8F3BAB417BA0}"/>
              </a:ext>
            </a:extLst>
          </p:cNvPr>
          <p:cNvSpPr txBox="1"/>
          <p:nvPr/>
        </p:nvSpPr>
        <p:spPr>
          <a:xfrm>
            <a:off x="5428607" y="3512622"/>
            <a:ext cx="1424163" cy="2000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ru-RU" sz="1400" b="1" dirty="0" err="1"/>
              <a:t>Зарахування</a:t>
            </a:r>
            <a:r>
              <a:rPr lang="ru-RU" sz="1400" b="1" dirty="0"/>
              <a:t> (</a:t>
            </a:r>
            <a:r>
              <a:rPr lang="ru-RU" sz="1400" b="1" dirty="0" err="1"/>
              <a:t>переведення</a:t>
            </a:r>
            <a:r>
              <a:rPr lang="ru-RU" sz="1400" b="1" dirty="0"/>
              <a:t>) на </a:t>
            </a:r>
            <a:r>
              <a:rPr lang="ru-RU" sz="1400" b="1" dirty="0" err="1"/>
              <a:t>індивідуальну</a:t>
            </a:r>
            <a:r>
              <a:rPr lang="ru-RU" sz="1400" b="1" dirty="0"/>
              <a:t> форму </a:t>
            </a:r>
            <a:r>
              <a:rPr lang="ru-RU" sz="1400" b="1" dirty="0" err="1"/>
              <a:t>здобуття</a:t>
            </a:r>
            <a:r>
              <a:rPr lang="ru-RU" sz="1400" b="1" dirty="0"/>
              <a:t> </a:t>
            </a:r>
            <a:r>
              <a:rPr lang="ru-RU" sz="1400" b="1" dirty="0" err="1"/>
              <a:t>освіти</a:t>
            </a:r>
            <a:r>
              <a:rPr lang="ru-RU" sz="1400" b="1" dirty="0"/>
              <a:t> </a:t>
            </a:r>
            <a:r>
              <a:rPr lang="ru-RU" sz="1400" b="1" dirty="0" err="1"/>
              <a:t>здійснюється</a:t>
            </a:r>
            <a:r>
              <a:rPr lang="ru-RU" sz="1400" b="1" dirty="0"/>
              <a:t> </a:t>
            </a:r>
            <a:r>
              <a:rPr lang="ru-RU" sz="1400" b="1" dirty="0" err="1"/>
              <a:t>зазвичай</a:t>
            </a:r>
            <a:r>
              <a:rPr lang="ru-RU" sz="1400" b="1" dirty="0"/>
              <a:t> на </a:t>
            </a:r>
            <a:r>
              <a:rPr lang="ru-RU" sz="1400" b="1" dirty="0" err="1"/>
              <a:t>навчальний</a:t>
            </a:r>
            <a:r>
              <a:rPr lang="ru-RU" sz="1400" b="1" dirty="0"/>
              <a:t> </a:t>
            </a:r>
            <a:r>
              <a:rPr lang="ru-RU" sz="1400" b="1" dirty="0" err="1"/>
              <a:t>рік</a:t>
            </a:r>
            <a:r>
              <a:rPr lang="ru-RU" sz="1400" b="1" dirty="0"/>
              <a:t>.</a:t>
            </a:r>
          </a:p>
          <a:p>
            <a:endParaRPr lang="ru-RU" sz="1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4070" y="210093"/>
            <a:ext cx="1665604" cy="16656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98618" y="458120"/>
            <a:ext cx="5431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rgbClr val="002060"/>
                </a:solidFill>
              </a:rPr>
              <a:t>ОСОБЛИВОСТІ ЗАРАХУВАННЯ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pSp>
        <p:nvGrpSpPr>
          <p:cNvPr id="33" name="Google Shape;1622;p41">
            <a:extLst>
              <a:ext uri="{FF2B5EF4-FFF2-40B4-BE49-F238E27FC236}">
                <a16:creationId xmlns:a16="http://schemas.microsoft.com/office/drawing/2014/main" id="{879CE97B-2A25-4B0E-9DCC-E76C97B02C67}"/>
              </a:ext>
            </a:extLst>
          </p:cNvPr>
          <p:cNvGrpSpPr/>
          <p:nvPr/>
        </p:nvGrpSpPr>
        <p:grpSpPr>
          <a:xfrm>
            <a:off x="6788546" y="2095029"/>
            <a:ext cx="2182103" cy="2903098"/>
            <a:chOff x="356900" y="1529779"/>
            <a:chExt cx="1943313" cy="2225619"/>
          </a:xfrm>
          <a:solidFill>
            <a:srgbClr val="00B050"/>
          </a:solidFill>
        </p:grpSpPr>
        <p:sp>
          <p:nvSpPr>
            <p:cNvPr id="34" name="Google Shape;1623;p41">
              <a:extLst>
                <a:ext uri="{FF2B5EF4-FFF2-40B4-BE49-F238E27FC236}">
                  <a16:creationId xmlns:a16="http://schemas.microsoft.com/office/drawing/2014/main" id="{B8C51957-11E5-40EC-B357-75FBDB4881E4}"/>
                </a:ext>
              </a:extLst>
            </p:cNvPr>
            <p:cNvSpPr/>
            <p:nvPr/>
          </p:nvSpPr>
          <p:spPr>
            <a:xfrm>
              <a:off x="356900" y="1529779"/>
              <a:ext cx="1943313" cy="2135420"/>
            </a:xfrm>
            <a:custGeom>
              <a:avLst/>
              <a:gdLst/>
              <a:ahLst/>
              <a:cxnLst/>
              <a:rect l="l" t="t" r="r" b="b"/>
              <a:pathLst>
                <a:path w="17244" h="22162" extrusionOk="0">
                  <a:moveTo>
                    <a:pt x="2324" y="1"/>
                  </a:moveTo>
                  <a:cubicBezTo>
                    <a:pt x="1042" y="1"/>
                    <a:pt x="1" y="1042"/>
                    <a:pt x="1" y="2324"/>
                  </a:cubicBezTo>
                  <a:lnTo>
                    <a:pt x="1" y="19838"/>
                  </a:lnTo>
                  <a:cubicBezTo>
                    <a:pt x="1" y="21119"/>
                    <a:pt x="1042" y="22162"/>
                    <a:pt x="2324" y="22162"/>
                  </a:cubicBezTo>
                  <a:lnTo>
                    <a:pt x="12011" y="22162"/>
                  </a:lnTo>
                  <a:lnTo>
                    <a:pt x="12011" y="21029"/>
                  </a:lnTo>
                  <a:lnTo>
                    <a:pt x="2324" y="21029"/>
                  </a:lnTo>
                  <a:cubicBezTo>
                    <a:pt x="1668" y="21029"/>
                    <a:pt x="1133" y="20495"/>
                    <a:pt x="1133" y="19840"/>
                  </a:cubicBezTo>
                  <a:lnTo>
                    <a:pt x="1133" y="2324"/>
                  </a:lnTo>
                  <a:cubicBezTo>
                    <a:pt x="1133" y="1668"/>
                    <a:pt x="1668" y="1133"/>
                    <a:pt x="2324" y="1133"/>
                  </a:cubicBezTo>
                  <a:lnTo>
                    <a:pt x="14920" y="1133"/>
                  </a:lnTo>
                  <a:cubicBezTo>
                    <a:pt x="15576" y="1133"/>
                    <a:pt x="16111" y="1668"/>
                    <a:pt x="16111" y="2324"/>
                  </a:cubicBezTo>
                  <a:lnTo>
                    <a:pt x="16111" y="7628"/>
                  </a:lnTo>
                  <a:lnTo>
                    <a:pt x="17244" y="7628"/>
                  </a:lnTo>
                  <a:lnTo>
                    <a:pt x="17244" y="2324"/>
                  </a:lnTo>
                  <a:cubicBezTo>
                    <a:pt x="17244" y="1042"/>
                    <a:pt x="16201" y="1"/>
                    <a:pt x="149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Google Shape;1624;p41">
              <a:extLst>
                <a:ext uri="{FF2B5EF4-FFF2-40B4-BE49-F238E27FC236}">
                  <a16:creationId xmlns:a16="http://schemas.microsoft.com/office/drawing/2014/main" id="{43F89A2B-0F88-43E0-8566-8E083650CC48}"/>
                </a:ext>
              </a:extLst>
            </p:cNvPr>
            <p:cNvSpPr/>
            <p:nvPr/>
          </p:nvSpPr>
          <p:spPr>
            <a:xfrm>
              <a:off x="1706952" y="3465755"/>
              <a:ext cx="221249" cy="289643"/>
            </a:xfrm>
            <a:custGeom>
              <a:avLst/>
              <a:gdLst/>
              <a:ahLst/>
              <a:cxnLst/>
              <a:rect l="l" t="t" r="r" b="b"/>
              <a:pathLst>
                <a:path w="2329" h="3006" extrusionOk="0">
                  <a:moveTo>
                    <a:pt x="1" y="0"/>
                  </a:moveTo>
                  <a:lnTo>
                    <a:pt x="1" y="3006"/>
                  </a:lnTo>
                  <a:lnTo>
                    <a:pt x="2329" y="1503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38" name="Google Shape;1625;p41">
            <a:extLst>
              <a:ext uri="{FF2B5EF4-FFF2-40B4-BE49-F238E27FC236}">
                <a16:creationId xmlns:a16="http://schemas.microsoft.com/office/drawing/2014/main" id="{026961AA-A0A7-4C39-BC9F-90D766DE2AAE}"/>
              </a:ext>
            </a:extLst>
          </p:cNvPr>
          <p:cNvSpPr/>
          <p:nvPr/>
        </p:nvSpPr>
        <p:spPr>
          <a:xfrm>
            <a:off x="7821275" y="1860202"/>
            <a:ext cx="527691" cy="713642"/>
          </a:xfrm>
          <a:custGeom>
            <a:avLst/>
            <a:gdLst/>
            <a:ahLst/>
            <a:cxnLst/>
            <a:rect l="l" t="t" r="r" b="b"/>
            <a:pathLst>
              <a:path w="5678" h="5678" extrusionOk="0">
                <a:moveTo>
                  <a:pt x="2839" y="1"/>
                </a:moveTo>
                <a:cubicBezTo>
                  <a:pt x="1272" y="1"/>
                  <a:pt x="0" y="1272"/>
                  <a:pt x="0" y="2839"/>
                </a:cubicBezTo>
                <a:cubicBezTo>
                  <a:pt x="0" y="4407"/>
                  <a:pt x="1272" y="5678"/>
                  <a:pt x="2839" y="5678"/>
                </a:cubicBezTo>
                <a:cubicBezTo>
                  <a:pt x="4407" y="5678"/>
                  <a:pt x="5678" y="4407"/>
                  <a:pt x="5678" y="2839"/>
                </a:cubicBezTo>
                <a:cubicBezTo>
                  <a:pt x="5678" y="1272"/>
                  <a:pt x="4407" y="1"/>
                  <a:pt x="28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0" name="Google Shape;1626;p41">
            <a:extLst>
              <a:ext uri="{FF2B5EF4-FFF2-40B4-BE49-F238E27FC236}">
                <a16:creationId xmlns:a16="http://schemas.microsoft.com/office/drawing/2014/main" id="{89F30AA7-E269-48FC-AAFF-25D39228867A}"/>
              </a:ext>
            </a:extLst>
          </p:cNvPr>
          <p:cNvSpPr/>
          <p:nvPr/>
        </p:nvSpPr>
        <p:spPr>
          <a:xfrm>
            <a:off x="7768720" y="1752735"/>
            <a:ext cx="632801" cy="855792"/>
          </a:xfrm>
          <a:custGeom>
            <a:avLst/>
            <a:gdLst/>
            <a:ahLst/>
            <a:cxnLst/>
            <a:rect l="l" t="t" r="r" b="b"/>
            <a:pathLst>
              <a:path w="6809" h="6809" extrusionOk="0">
                <a:moveTo>
                  <a:pt x="3405" y="1131"/>
                </a:moveTo>
                <a:cubicBezTo>
                  <a:pt x="4658" y="1131"/>
                  <a:pt x="5677" y="2152"/>
                  <a:pt x="5677" y="3403"/>
                </a:cubicBezTo>
                <a:cubicBezTo>
                  <a:pt x="5677" y="4656"/>
                  <a:pt x="4658" y="5676"/>
                  <a:pt x="3405" y="5676"/>
                </a:cubicBezTo>
                <a:cubicBezTo>
                  <a:pt x="2152" y="5676"/>
                  <a:pt x="1132" y="4656"/>
                  <a:pt x="1132" y="3403"/>
                </a:cubicBezTo>
                <a:cubicBezTo>
                  <a:pt x="1132" y="2150"/>
                  <a:pt x="2152" y="1131"/>
                  <a:pt x="3405" y="1131"/>
                </a:cubicBezTo>
                <a:close/>
                <a:moveTo>
                  <a:pt x="3405" y="1"/>
                </a:moveTo>
                <a:cubicBezTo>
                  <a:pt x="1527" y="1"/>
                  <a:pt x="1" y="1527"/>
                  <a:pt x="1" y="3405"/>
                </a:cubicBezTo>
                <a:cubicBezTo>
                  <a:pt x="1" y="5282"/>
                  <a:pt x="1528" y="6809"/>
                  <a:pt x="3405" y="6809"/>
                </a:cubicBezTo>
                <a:cubicBezTo>
                  <a:pt x="5282" y="6809"/>
                  <a:pt x="6809" y="5282"/>
                  <a:pt x="6809" y="3405"/>
                </a:cubicBezTo>
                <a:cubicBezTo>
                  <a:pt x="6809" y="1527"/>
                  <a:pt x="5282" y="1"/>
                  <a:pt x="3405" y="1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1" name="Google Shape;1654;p41">
            <a:extLst>
              <a:ext uri="{FF2B5EF4-FFF2-40B4-BE49-F238E27FC236}">
                <a16:creationId xmlns:a16="http://schemas.microsoft.com/office/drawing/2014/main" id="{F04E2B40-D72E-46E3-AECB-84E03830E25E}"/>
              </a:ext>
            </a:extLst>
          </p:cNvPr>
          <p:cNvSpPr txBox="1"/>
          <p:nvPr/>
        </p:nvSpPr>
        <p:spPr>
          <a:xfrm>
            <a:off x="7668570" y="1752735"/>
            <a:ext cx="833100" cy="7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uk-UA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Д</a:t>
            </a:r>
            <a:endParaRPr kumimoji="0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075695" y="2679483"/>
            <a:ext cx="17839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В </a:t>
            </a:r>
            <a:r>
              <a:rPr lang="ru-RU" sz="1400" b="1" dirty="0" err="1"/>
              <a:t>окремих</a:t>
            </a:r>
            <a:r>
              <a:rPr lang="ru-RU" sz="1400" b="1" dirty="0"/>
              <a:t> </a:t>
            </a:r>
            <a:r>
              <a:rPr lang="ru-RU" sz="1400" b="1" dirty="0" err="1"/>
              <a:t>випадках</a:t>
            </a:r>
            <a:r>
              <a:rPr lang="ru-RU" sz="1400" b="1" dirty="0"/>
              <a:t> </a:t>
            </a:r>
            <a:r>
              <a:rPr lang="ru-RU" sz="1400" b="1" dirty="0" err="1"/>
              <a:t>зарахування</a:t>
            </a:r>
            <a:r>
              <a:rPr lang="ru-RU" sz="1400" b="1" dirty="0"/>
              <a:t> (</a:t>
            </a:r>
            <a:r>
              <a:rPr lang="ru-RU" sz="1400" b="1" dirty="0" err="1"/>
              <a:t>переведення</a:t>
            </a:r>
            <a:r>
              <a:rPr lang="ru-RU" sz="1400" b="1" dirty="0"/>
              <a:t>) на </a:t>
            </a:r>
            <a:r>
              <a:rPr lang="ru-RU" sz="1400" b="1" dirty="0" err="1"/>
              <a:t>екстернат</a:t>
            </a:r>
            <a:r>
              <a:rPr lang="ru-RU" sz="1400" b="1" dirty="0"/>
              <a:t> </a:t>
            </a:r>
            <a:r>
              <a:rPr lang="ru-RU" sz="1400" b="1" dirty="0" err="1"/>
              <a:t>здійснюється</a:t>
            </a:r>
            <a:r>
              <a:rPr lang="ru-RU" sz="1400" b="1" dirty="0"/>
              <a:t> </a:t>
            </a:r>
            <a:r>
              <a:rPr lang="ru-RU" sz="1400" b="1" dirty="0" err="1"/>
              <a:t>протягом</a:t>
            </a:r>
            <a:r>
              <a:rPr lang="ru-RU" sz="1400" b="1" dirty="0"/>
              <a:t> </a:t>
            </a:r>
            <a:r>
              <a:rPr lang="ru-RU" sz="1400" b="1" dirty="0" err="1"/>
              <a:t>усього</a:t>
            </a:r>
            <a:r>
              <a:rPr lang="ru-RU" sz="1400" b="1" dirty="0"/>
              <a:t> календарного року</a:t>
            </a:r>
          </a:p>
        </p:txBody>
      </p:sp>
    </p:spTree>
    <p:extLst>
      <p:ext uri="{BB962C8B-B14F-4D97-AF65-F5344CB8AC3E}">
        <p14:creationId xmlns:p14="http://schemas.microsoft.com/office/powerpoint/2010/main" val="379222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73"/>
          <p:cNvGrpSpPr/>
          <p:nvPr/>
        </p:nvGrpSpPr>
        <p:grpSpPr>
          <a:xfrm>
            <a:off x="330637" y="1731813"/>
            <a:ext cx="2054051" cy="940795"/>
            <a:chOff x="1064979" y="1968117"/>
            <a:chExt cx="3147691" cy="1081668"/>
          </a:xfrm>
        </p:grpSpPr>
        <p:sp>
          <p:nvSpPr>
            <p:cNvPr id="5" name="任意多边形 74"/>
            <p:cNvSpPr>
              <a:spLocks/>
            </p:cNvSpPr>
            <p:nvPr/>
          </p:nvSpPr>
          <p:spPr bwMode="auto">
            <a:xfrm rot="10800000">
              <a:off x="1064979" y="1968117"/>
              <a:ext cx="3147690" cy="1074074"/>
            </a:xfrm>
            <a:custGeom>
              <a:avLst/>
              <a:gdLst>
                <a:gd name="connsiteX0" fmla="*/ 3494407 w 4138458"/>
                <a:gd name="connsiteY0" fmla="*/ 1121227 h 1412149"/>
                <a:gd name="connsiteX1" fmla="*/ 3567991 w 4138458"/>
                <a:gd name="connsiteY1" fmla="*/ 1078962 h 1412149"/>
                <a:gd name="connsiteX2" fmla="*/ 3758764 w 4138458"/>
                <a:gd name="connsiteY2" fmla="*/ 748339 h 1412149"/>
                <a:gd name="connsiteX3" fmla="*/ 3758764 w 4138458"/>
                <a:gd name="connsiteY3" fmla="*/ 663809 h 1412149"/>
                <a:gd name="connsiteX4" fmla="*/ 3567991 w 4138458"/>
                <a:gd name="connsiteY4" fmla="*/ 333186 h 1412149"/>
                <a:gd name="connsiteX5" fmla="*/ 3494407 w 4138458"/>
                <a:gd name="connsiteY5" fmla="*/ 290921 h 1412149"/>
                <a:gd name="connsiteX6" fmla="*/ 3333442 w 4138458"/>
                <a:gd name="connsiteY6" fmla="*/ 290921 h 1412149"/>
                <a:gd name="connsiteX7" fmla="*/ 3295129 w 4138458"/>
                <a:gd name="connsiteY7" fmla="*/ 290921 h 1412149"/>
                <a:gd name="connsiteX8" fmla="*/ 3289167 w 4138458"/>
                <a:gd name="connsiteY8" fmla="*/ 290921 h 1412149"/>
                <a:gd name="connsiteX9" fmla="*/ 3247435 w 4138458"/>
                <a:gd name="connsiteY9" fmla="*/ 290921 h 1412149"/>
                <a:gd name="connsiteX10" fmla="*/ 3238801 w 4138458"/>
                <a:gd name="connsiteY10" fmla="*/ 290921 h 1412149"/>
                <a:gd name="connsiteX11" fmla="*/ 3134164 w 4138458"/>
                <a:gd name="connsiteY11" fmla="*/ 290921 h 1412149"/>
                <a:gd name="connsiteX12" fmla="*/ 3112861 w 4138458"/>
                <a:gd name="connsiteY12" fmla="*/ 290921 h 1412149"/>
                <a:gd name="connsiteX13" fmla="*/ 3095851 w 4138458"/>
                <a:gd name="connsiteY13" fmla="*/ 290921 h 1412149"/>
                <a:gd name="connsiteX14" fmla="*/ 3089889 w 4138458"/>
                <a:gd name="connsiteY14" fmla="*/ 290921 h 1412149"/>
                <a:gd name="connsiteX15" fmla="*/ 3048157 w 4138458"/>
                <a:gd name="connsiteY15" fmla="*/ 290921 h 1412149"/>
                <a:gd name="connsiteX16" fmla="*/ 3039523 w 4138458"/>
                <a:gd name="connsiteY16" fmla="*/ 290921 h 1412149"/>
                <a:gd name="connsiteX17" fmla="*/ 2934886 w 4138458"/>
                <a:gd name="connsiteY17" fmla="*/ 290921 h 1412149"/>
                <a:gd name="connsiteX18" fmla="*/ 2913583 w 4138458"/>
                <a:gd name="connsiteY18" fmla="*/ 290921 h 1412149"/>
                <a:gd name="connsiteX19" fmla="*/ 2840245 w 4138458"/>
                <a:gd name="connsiteY19" fmla="*/ 290921 h 1412149"/>
                <a:gd name="connsiteX20" fmla="*/ 2714305 w 4138458"/>
                <a:gd name="connsiteY20" fmla="*/ 290921 h 1412149"/>
                <a:gd name="connsiteX21" fmla="*/ 2709913 w 4138458"/>
                <a:gd name="connsiteY21" fmla="*/ 292233 h 1412149"/>
                <a:gd name="connsiteX22" fmla="*/ 2705494 w 4138458"/>
                <a:gd name="connsiteY22" fmla="*/ 290921 h 1412149"/>
                <a:gd name="connsiteX23" fmla="*/ 2323948 w 4138458"/>
                <a:gd name="connsiteY23" fmla="*/ 290921 h 1412149"/>
                <a:gd name="connsiteX24" fmla="*/ 2319556 w 4138458"/>
                <a:gd name="connsiteY24" fmla="*/ 292233 h 1412149"/>
                <a:gd name="connsiteX25" fmla="*/ 2315137 w 4138458"/>
                <a:gd name="connsiteY25" fmla="*/ 290921 h 1412149"/>
                <a:gd name="connsiteX26" fmla="*/ 2059531 w 4138458"/>
                <a:gd name="connsiteY26" fmla="*/ 290921 h 1412149"/>
                <a:gd name="connsiteX27" fmla="*/ 1955409 w 4138458"/>
                <a:gd name="connsiteY27" fmla="*/ 290921 h 1412149"/>
                <a:gd name="connsiteX28" fmla="*/ 1949447 w 4138458"/>
                <a:gd name="connsiteY28" fmla="*/ 290921 h 1412149"/>
                <a:gd name="connsiteX29" fmla="*/ 1933591 w 4138458"/>
                <a:gd name="connsiteY29" fmla="*/ 290921 h 1412149"/>
                <a:gd name="connsiteX30" fmla="*/ 1907716 w 4138458"/>
                <a:gd name="connsiteY30" fmla="*/ 290921 h 1412149"/>
                <a:gd name="connsiteX31" fmla="*/ 1699803 w 4138458"/>
                <a:gd name="connsiteY31" fmla="*/ 290921 h 1412149"/>
                <a:gd name="connsiteX32" fmla="*/ 1666857 w 4138458"/>
                <a:gd name="connsiteY32" fmla="*/ 290921 h 1412149"/>
                <a:gd name="connsiteX33" fmla="*/ 1660895 w 4138458"/>
                <a:gd name="connsiteY33" fmla="*/ 290921 h 1412149"/>
                <a:gd name="connsiteX34" fmla="*/ 1619163 w 4138458"/>
                <a:gd name="connsiteY34" fmla="*/ 290921 h 1412149"/>
                <a:gd name="connsiteX35" fmla="*/ 1573863 w 4138458"/>
                <a:gd name="connsiteY35" fmla="*/ 290921 h 1412149"/>
                <a:gd name="connsiteX36" fmla="*/ 1508939 w 4138458"/>
                <a:gd name="connsiteY36" fmla="*/ 290921 h 1412149"/>
                <a:gd name="connsiteX37" fmla="*/ 1505892 w 4138458"/>
                <a:gd name="connsiteY37" fmla="*/ 290921 h 1412149"/>
                <a:gd name="connsiteX38" fmla="*/ 1502977 w 4138458"/>
                <a:gd name="connsiteY38" fmla="*/ 290921 h 1412149"/>
                <a:gd name="connsiteX39" fmla="*/ 1461246 w 4138458"/>
                <a:gd name="connsiteY39" fmla="*/ 290921 h 1412149"/>
                <a:gd name="connsiteX40" fmla="*/ 1411251 w 4138458"/>
                <a:gd name="connsiteY40" fmla="*/ 290921 h 1412149"/>
                <a:gd name="connsiteX41" fmla="*/ 1347974 w 4138458"/>
                <a:gd name="connsiteY41" fmla="*/ 290921 h 1412149"/>
                <a:gd name="connsiteX42" fmla="*/ 1285311 w 4138458"/>
                <a:gd name="connsiteY42" fmla="*/ 290921 h 1412149"/>
                <a:gd name="connsiteX43" fmla="*/ 1253333 w 4138458"/>
                <a:gd name="connsiteY43" fmla="*/ 290921 h 1412149"/>
                <a:gd name="connsiteX44" fmla="*/ 1173474 w 4138458"/>
                <a:gd name="connsiteY44" fmla="*/ 290921 h 1412149"/>
                <a:gd name="connsiteX45" fmla="*/ 1167512 w 4138458"/>
                <a:gd name="connsiteY45" fmla="*/ 290921 h 1412149"/>
                <a:gd name="connsiteX46" fmla="*/ 1127393 w 4138458"/>
                <a:gd name="connsiteY46" fmla="*/ 290921 h 1412149"/>
                <a:gd name="connsiteX47" fmla="*/ 1125780 w 4138458"/>
                <a:gd name="connsiteY47" fmla="*/ 290921 h 1412149"/>
                <a:gd name="connsiteX48" fmla="*/ 1030708 w 4138458"/>
                <a:gd name="connsiteY48" fmla="*/ 290921 h 1412149"/>
                <a:gd name="connsiteX49" fmla="*/ 1024746 w 4138458"/>
                <a:gd name="connsiteY49" fmla="*/ 290921 h 1412149"/>
                <a:gd name="connsiteX50" fmla="*/ 1012509 w 4138458"/>
                <a:gd name="connsiteY50" fmla="*/ 290921 h 1412149"/>
                <a:gd name="connsiteX51" fmla="*/ 983015 w 4138458"/>
                <a:gd name="connsiteY51" fmla="*/ 290921 h 1412149"/>
                <a:gd name="connsiteX52" fmla="*/ 917868 w 4138458"/>
                <a:gd name="connsiteY52" fmla="*/ 290921 h 1412149"/>
                <a:gd name="connsiteX53" fmla="*/ 869743 w 4138458"/>
                <a:gd name="connsiteY53" fmla="*/ 290921 h 1412149"/>
                <a:gd name="connsiteX54" fmla="*/ 791928 w 4138458"/>
                <a:gd name="connsiteY54" fmla="*/ 290921 h 1412149"/>
                <a:gd name="connsiteX55" fmla="*/ 775102 w 4138458"/>
                <a:gd name="connsiteY55" fmla="*/ 290921 h 1412149"/>
                <a:gd name="connsiteX56" fmla="*/ 649162 w 4138458"/>
                <a:gd name="connsiteY56" fmla="*/ 290921 h 1412149"/>
                <a:gd name="connsiteX57" fmla="*/ 575578 w 4138458"/>
                <a:gd name="connsiteY57" fmla="*/ 333186 h 1412149"/>
                <a:gd name="connsiteX58" fmla="*/ 384805 w 4138458"/>
                <a:gd name="connsiteY58" fmla="*/ 663809 h 1412149"/>
                <a:gd name="connsiteX59" fmla="*/ 384805 w 4138458"/>
                <a:gd name="connsiteY59" fmla="*/ 748339 h 1412149"/>
                <a:gd name="connsiteX60" fmla="*/ 575578 w 4138458"/>
                <a:gd name="connsiteY60" fmla="*/ 1078962 h 1412149"/>
                <a:gd name="connsiteX61" fmla="*/ 649162 w 4138458"/>
                <a:gd name="connsiteY61" fmla="*/ 1121227 h 1412149"/>
                <a:gd name="connsiteX62" fmla="*/ 791928 w 4138458"/>
                <a:gd name="connsiteY62" fmla="*/ 1121227 h 1412149"/>
                <a:gd name="connsiteX63" fmla="*/ 1030708 w 4138458"/>
                <a:gd name="connsiteY63" fmla="*/ 1121227 h 1412149"/>
                <a:gd name="connsiteX64" fmla="*/ 1127393 w 4138458"/>
                <a:gd name="connsiteY64" fmla="*/ 1121227 h 1412149"/>
                <a:gd name="connsiteX65" fmla="*/ 1173474 w 4138458"/>
                <a:gd name="connsiteY65" fmla="*/ 1121227 h 1412149"/>
                <a:gd name="connsiteX66" fmla="*/ 1285311 w 4138458"/>
                <a:gd name="connsiteY66" fmla="*/ 1121227 h 1412149"/>
                <a:gd name="connsiteX67" fmla="*/ 1508939 w 4138458"/>
                <a:gd name="connsiteY67" fmla="*/ 1121227 h 1412149"/>
                <a:gd name="connsiteX68" fmla="*/ 1573863 w 4138458"/>
                <a:gd name="connsiteY68" fmla="*/ 1121227 h 1412149"/>
                <a:gd name="connsiteX69" fmla="*/ 1666857 w 4138458"/>
                <a:gd name="connsiteY69" fmla="*/ 1121227 h 1412149"/>
                <a:gd name="connsiteX70" fmla="*/ 1933591 w 4138458"/>
                <a:gd name="connsiteY70" fmla="*/ 1121227 h 1412149"/>
                <a:gd name="connsiteX71" fmla="*/ 1955409 w 4138458"/>
                <a:gd name="connsiteY71" fmla="*/ 1121227 h 1412149"/>
                <a:gd name="connsiteX72" fmla="*/ 2315137 w 4138458"/>
                <a:gd name="connsiteY72" fmla="*/ 1121227 h 1412149"/>
                <a:gd name="connsiteX73" fmla="*/ 2319556 w 4138458"/>
                <a:gd name="connsiteY73" fmla="*/ 1119915 h 1412149"/>
                <a:gd name="connsiteX74" fmla="*/ 2323948 w 4138458"/>
                <a:gd name="connsiteY74" fmla="*/ 1121227 h 1412149"/>
                <a:gd name="connsiteX75" fmla="*/ 2705494 w 4138458"/>
                <a:gd name="connsiteY75" fmla="*/ 1121227 h 1412149"/>
                <a:gd name="connsiteX76" fmla="*/ 2709913 w 4138458"/>
                <a:gd name="connsiteY76" fmla="*/ 1119915 h 1412149"/>
                <a:gd name="connsiteX77" fmla="*/ 2714305 w 4138458"/>
                <a:gd name="connsiteY77" fmla="*/ 1121227 h 1412149"/>
                <a:gd name="connsiteX78" fmla="*/ 2913583 w 4138458"/>
                <a:gd name="connsiteY78" fmla="*/ 1121227 h 1412149"/>
                <a:gd name="connsiteX79" fmla="*/ 3095851 w 4138458"/>
                <a:gd name="connsiteY79" fmla="*/ 1121227 h 1412149"/>
                <a:gd name="connsiteX80" fmla="*/ 3112861 w 4138458"/>
                <a:gd name="connsiteY80" fmla="*/ 1121227 h 1412149"/>
                <a:gd name="connsiteX81" fmla="*/ 3295129 w 4138458"/>
                <a:gd name="connsiteY81" fmla="*/ 1121227 h 1412149"/>
                <a:gd name="connsiteX82" fmla="*/ 3671470 w 4138458"/>
                <a:gd name="connsiteY82" fmla="*/ 1412149 h 1412149"/>
                <a:gd name="connsiteX83" fmla="*/ 3163470 w 4138458"/>
                <a:gd name="connsiteY83" fmla="*/ 1412149 h 1412149"/>
                <a:gd name="connsiteX84" fmla="*/ 3022552 w 4138458"/>
                <a:gd name="connsiteY84" fmla="*/ 1412149 h 1412149"/>
                <a:gd name="connsiteX85" fmla="*/ 2554799 w 4138458"/>
                <a:gd name="connsiteY85" fmla="*/ 1412149 h 1412149"/>
                <a:gd name="connsiteX86" fmla="*/ 2514552 w 4138458"/>
                <a:gd name="connsiteY86" fmla="*/ 1412149 h 1412149"/>
                <a:gd name="connsiteX87" fmla="*/ 2266137 w 4138458"/>
                <a:gd name="connsiteY87" fmla="*/ 1412149 h 1412149"/>
                <a:gd name="connsiteX88" fmla="*/ 1905881 w 4138458"/>
                <a:gd name="connsiteY88" fmla="*/ 1412149 h 1412149"/>
                <a:gd name="connsiteX89" fmla="*/ 1809866 w 4138458"/>
                <a:gd name="connsiteY89" fmla="*/ 1412149 h 1412149"/>
                <a:gd name="connsiteX90" fmla="*/ 1617219 w 4138458"/>
                <a:gd name="connsiteY90" fmla="*/ 1412149 h 1412149"/>
                <a:gd name="connsiteX91" fmla="*/ 1489857 w 4138458"/>
                <a:gd name="connsiteY91" fmla="*/ 1412149 h 1412149"/>
                <a:gd name="connsiteX92" fmla="*/ 1301866 w 4138458"/>
                <a:gd name="connsiteY92" fmla="*/ 1412149 h 1412149"/>
                <a:gd name="connsiteX93" fmla="*/ 1160948 w 4138458"/>
                <a:gd name="connsiteY93" fmla="*/ 1412149 h 1412149"/>
                <a:gd name="connsiteX94" fmla="*/ 1115038 w 4138458"/>
                <a:gd name="connsiteY94" fmla="*/ 1412149 h 1412149"/>
                <a:gd name="connsiteX95" fmla="*/ 840939 w 4138458"/>
                <a:gd name="connsiteY95" fmla="*/ 1412149 h 1412149"/>
                <a:gd name="connsiteX96" fmla="*/ 652948 w 4138458"/>
                <a:gd name="connsiteY96" fmla="*/ 1412149 h 1412149"/>
                <a:gd name="connsiteX97" fmla="*/ 466120 w 4138458"/>
                <a:gd name="connsiteY97" fmla="*/ 1412149 h 1412149"/>
                <a:gd name="connsiteX98" fmla="*/ 340972 w 4138458"/>
                <a:gd name="connsiteY98" fmla="*/ 1340266 h 1412149"/>
                <a:gd name="connsiteX99" fmla="*/ 16513 w 4138458"/>
                <a:gd name="connsiteY99" fmla="*/ 777957 h 1412149"/>
                <a:gd name="connsiteX100" fmla="*/ 16513 w 4138458"/>
                <a:gd name="connsiteY100" fmla="*/ 634192 h 1412149"/>
                <a:gd name="connsiteX101" fmla="*/ 340972 w 4138458"/>
                <a:gd name="connsiteY101" fmla="*/ 71883 h 1412149"/>
                <a:gd name="connsiteX102" fmla="*/ 466120 w 4138458"/>
                <a:gd name="connsiteY102" fmla="*/ 0 h 1412149"/>
                <a:gd name="connsiteX103" fmla="*/ 652948 w 4138458"/>
                <a:gd name="connsiteY103" fmla="*/ 0 h 1412149"/>
                <a:gd name="connsiteX104" fmla="*/ 680314 w 4138458"/>
                <a:gd name="connsiteY104" fmla="*/ 0 h 1412149"/>
                <a:gd name="connsiteX105" fmla="*/ 840939 w 4138458"/>
                <a:gd name="connsiteY105" fmla="*/ 0 h 1412149"/>
                <a:gd name="connsiteX106" fmla="*/ 841276 w 4138458"/>
                <a:gd name="connsiteY106" fmla="*/ 0 h 1412149"/>
                <a:gd name="connsiteX107" fmla="*/ 867142 w 4138458"/>
                <a:gd name="connsiteY107" fmla="*/ 0 h 1412149"/>
                <a:gd name="connsiteX108" fmla="*/ 956611 w 4138458"/>
                <a:gd name="connsiteY108" fmla="*/ 0 h 1412149"/>
                <a:gd name="connsiteX109" fmla="*/ 1028104 w 4138458"/>
                <a:gd name="connsiteY109" fmla="*/ 0 h 1412149"/>
                <a:gd name="connsiteX110" fmla="*/ 1033923 w 4138458"/>
                <a:gd name="connsiteY110" fmla="*/ 0 h 1412149"/>
                <a:gd name="connsiteX111" fmla="*/ 1055133 w 4138458"/>
                <a:gd name="connsiteY111" fmla="*/ 0 h 1412149"/>
                <a:gd name="connsiteX112" fmla="*/ 1080817 w 4138458"/>
                <a:gd name="connsiteY112" fmla="*/ 0 h 1412149"/>
                <a:gd name="connsiteX113" fmla="*/ 1115038 w 4138458"/>
                <a:gd name="connsiteY113" fmla="*/ 0 h 1412149"/>
                <a:gd name="connsiteX114" fmla="*/ 1143439 w 4138458"/>
                <a:gd name="connsiteY114" fmla="*/ 0 h 1412149"/>
                <a:gd name="connsiteX115" fmla="*/ 1160948 w 4138458"/>
                <a:gd name="connsiteY115" fmla="*/ 0 h 1412149"/>
                <a:gd name="connsiteX116" fmla="*/ 1216095 w 4138458"/>
                <a:gd name="connsiteY116" fmla="*/ 0 h 1412149"/>
                <a:gd name="connsiteX117" fmla="*/ 1220751 w 4138458"/>
                <a:gd name="connsiteY117" fmla="*/ 0 h 1412149"/>
                <a:gd name="connsiteX118" fmla="*/ 1267645 w 4138458"/>
                <a:gd name="connsiteY118" fmla="*/ 0 h 1412149"/>
                <a:gd name="connsiteX119" fmla="*/ 1291726 w 4138458"/>
                <a:gd name="connsiteY119" fmla="*/ 0 h 1412149"/>
                <a:gd name="connsiteX120" fmla="*/ 1301866 w 4138458"/>
                <a:gd name="connsiteY120" fmla="*/ 0 h 1412149"/>
                <a:gd name="connsiteX121" fmla="*/ 1331430 w 4138458"/>
                <a:gd name="connsiteY121" fmla="*/ 0 h 1412149"/>
                <a:gd name="connsiteX122" fmla="*/ 1375142 w 4138458"/>
                <a:gd name="connsiteY122" fmla="*/ 0 h 1412149"/>
                <a:gd name="connsiteX123" fmla="*/ 1408742 w 4138458"/>
                <a:gd name="connsiteY123" fmla="*/ 0 h 1412149"/>
                <a:gd name="connsiteX124" fmla="*/ 1455636 w 4138458"/>
                <a:gd name="connsiteY124" fmla="*/ 0 h 1412149"/>
                <a:gd name="connsiteX125" fmla="*/ 1479717 w 4138458"/>
                <a:gd name="connsiteY125" fmla="*/ 0 h 1412149"/>
                <a:gd name="connsiteX126" fmla="*/ 1489857 w 4138458"/>
                <a:gd name="connsiteY126" fmla="*/ 0 h 1412149"/>
                <a:gd name="connsiteX127" fmla="*/ 1536104 w 4138458"/>
                <a:gd name="connsiteY127" fmla="*/ 0 h 1412149"/>
                <a:gd name="connsiteX128" fmla="*/ 1617219 w 4138458"/>
                <a:gd name="connsiteY128" fmla="*/ 0 h 1412149"/>
                <a:gd name="connsiteX129" fmla="*/ 1651439 w 4138458"/>
                <a:gd name="connsiteY129" fmla="*/ 0 h 1412149"/>
                <a:gd name="connsiteX130" fmla="*/ 1728751 w 4138458"/>
                <a:gd name="connsiteY130" fmla="*/ 0 h 1412149"/>
                <a:gd name="connsiteX131" fmla="*/ 1775645 w 4138458"/>
                <a:gd name="connsiteY131" fmla="*/ 0 h 1412149"/>
                <a:gd name="connsiteX132" fmla="*/ 1799726 w 4138458"/>
                <a:gd name="connsiteY132" fmla="*/ 0 h 1412149"/>
                <a:gd name="connsiteX133" fmla="*/ 1809866 w 4138458"/>
                <a:gd name="connsiteY133" fmla="*/ 0 h 1412149"/>
                <a:gd name="connsiteX134" fmla="*/ 1831413 w 4138458"/>
                <a:gd name="connsiteY134" fmla="*/ 0 h 1412149"/>
                <a:gd name="connsiteX135" fmla="*/ 1905881 w 4138458"/>
                <a:gd name="connsiteY135" fmla="*/ 0 h 1412149"/>
                <a:gd name="connsiteX136" fmla="*/ 1992375 w 4138458"/>
                <a:gd name="connsiteY136" fmla="*/ 0 h 1412149"/>
                <a:gd name="connsiteX137" fmla="*/ 2107709 w 4138458"/>
                <a:gd name="connsiteY137" fmla="*/ 0 h 1412149"/>
                <a:gd name="connsiteX138" fmla="*/ 2120075 w 4138458"/>
                <a:gd name="connsiteY138" fmla="*/ 0 h 1412149"/>
                <a:gd name="connsiteX139" fmla="*/ 2185022 w 4138458"/>
                <a:gd name="connsiteY139" fmla="*/ 0 h 1412149"/>
                <a:gd name="connsiteX140" fmla="*/ 2231916 w 4138458"/>
                <a:gd name="connsiteY140" fmla="*/ 0 h 1412149"/>
                <a:gd name="connsiteX141" fmla="*/ 2255997 w 4138458"/>
                <a:gd name="connsiteY141" fmla="*/ 0 h 1412149"/>
                <a:gd name="connsiteX142" fmla="*/ 2266137 w 4138458"/>
                <a:gd name="connsiteY142" fmla="*/ 0 h 1412149"/>
                <a:gd name="connsiteX143" fmla="*/ 2281036 w 4138458"/>
                <a:gd name="connsiteY143" fmla="*/ 0 h 1412149"/>
                <a:gd name="connsiteX144" fmla="*/ 2473684 w 4138458"/>
                <a:gd name="connsiteY144" fmla="*/ 0 h 1412149"/>
                <a:gd name="connsiteX145" fmla="*/ 2514552 w 4138458"/>
                <a:gd name="connsiteY145" fmla="*/ 0 h 1412149"/>
                <a:gd name="connsiteX146" fmla="*/ 2520578 w 4138458"/>
                <a:gd name="connsiteY146" fmla="*/ 0 h 1412149"/>
                <a:gd name="connsiteX147" fmla="*/ 2544659 w 4138458"/>
                <a:gd name="connsiteY147" fmla="*/ 0 h 1412149"/>
                <a:gd name="connsiteX148" fmla="*/ 2554799 w 4138458"/>
                <a:gd name="connsiteY148" fmla="*/ 0 h 1412149"/>
                <a:gd name="connsiteX149" fmla="*/ 2680485 w 4138458"/>
                <a:gd name="connsiteY149" fmla="*/ 0 h 1412149"/>
                <a:gd name="connsiteX150" fmla="*/ 3005042 w 4138458"/>
                <a:gd name="connsiteY150" fmla="*/ 0 h 1412149"/>
                <a:gd name="connsiteX151" fmla="*/ 3022552 w 4138458"/>
                <a:gd name="connsiteY151" fmla="*/ 0 h 1412149"/>
                <a:gd name="connsiteX152" fmla="*/ 3082355 w 4138458"/>
                <a:gd name="connsiteY152" fmla="*/ 0 h 1412149"/>
                <a:gd name="connsiteX153" fmla="*/ 3129249 w 4138458"/>
                <a:gd name="connsiteY153" fmla="*/ 0 h 1412149"/>
                <a:gd name="connsiteX154" fmla="*/ 3153330 w 4138458"/>
                <a:gd name="connsiteY154" fmla="*/ 0 h 1412149"/>
                <a:gd name="connsiteX155" fmla="*/ 3163470 w 4138458"/>
                <a:gd name="connsiteY155" fmla="*/ 0 h 1412149"/>
                <a:gd name="connsiteX156" fmla="*/ 3236746 w 4138458"/>
                <a:gd name="connsiteY156" fmla="*/ 0 h 1412149"/>
                <a:gd name="connsiteX157" fmla="*/ 3671470 w 4138458"/>
                <a:gd name="connsiteY157" fmla="*/ 0 h 1412149"/>
                <a:gd name="connsiteX158" fmla="*/ 3796617 w 4138458"/>
                <a:gd name="connsiteY158" fmla="*/ 71883 h 1412149"/>
                <a:gd name="connsiteX159" fmla="*/ 4121076 w 4138458"/>
                <a:gd name="connsiteY159" fmla="*/ 634192 h 1412149"/>
                <a:gd name="connsiteX160" fmla="*/ 4121076 w 4138458"/>
                <a:gd name="connsiteY160" fmla="*/ 777957 h 1412149"/>
                <a:gd name="connsiteX161" fmla="*/ 3796617 w 4138458"/>
                <a:gd name="connsiteY161" fmla="*/ 1340266 h 1412149"/>
                <a:gd name="connsiteX162" fmla="*/ 3671470 w 4138458"/>
                <a:gd name="connsiteY162" fmla="*/ 1412149 h 1412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</a:cxnLst>
              <a:rect l="l" t="t" r="r" b="b"/>
              <a:pathLst>
                <a:path w="4138458" h="1412149">
                  <a:moveTo>
                    <a:pt x="3494407" y="1121227"/>
                  </a:moveTo>
                  <a:cubicBezTo>
                    <a:pt x="3521660" y="1121227"/>
                    <a:pt x="3554364" y="1102140"/>
                    <a:pt x="3567991" y="1078962"/>
                  </a:cubicBezTo>
                  <a:cubicBezTo>
                    <a:pt x="3567991" y="1078962"/>
                    <a:pt x="3567991" y="1078962"/>
                    <a:pt x="3758764" y="748339"/>
                  </a:cubicBezTo>
                  <a:cubicBezTo>
                    <a:pt x="3772390" y="725162"/>
                    <a:pt x="3772390" y="686987"/>
                    <a:pt x="3758764" y="663809"/>
                  </a:cubicBezTo>
                  <a:cubicBezTo>
                    <a:pt x="3758764" y="663809"/>
                    <a:pt x="3758764" y="663809"/>
                    <a:pt x="3567991" y="333186"/>
                  </a:cubicBezTo>
                  <a:cubicBezTo>
                    <a:pt x="3554364" y="310009"/>
                    <a:pt x="3521660" y="290921"/>
                    <a:pt x="3494407" y="290921"/>
                  </a:cubicBezTo>
                  <a:cubicBezTo>
                    <a:pt x="3494407" y="290921"/>
                    <a:pt x="3494407" y="290921"/>
                    <a:pt x="3333442" y="290921"/>
                  </a:cubicBezTo>
                  <a:lnTo>
                    <a:pt x="3295129" y="290921"/>
                  </a:lnTo>
                  <a:lnTo>
                    <a:pt x="3289167" y="290921"/>
                  </a:lnTo>
                  <a:lnTo>
                    <a:pt x="3247435" y="290921"/>
                  </a:lnTo>
                  <a:lnTo>
                    <a:pt x="3238801" y="290921"/>
                  </a:lnTo>
                  <a:lnTo>
                    <a:pt x="3134164" y="290921"/>
                  </a:lnTo>
                  <a:lnTo>
                    <a:pt x="3112861" y="290921"/>
                  </a:lnTo>
                  <a:lnTo>
                    <a:pt x="3095851" y="290921"/>
                  </a:lnTo>
                  <a:lnTo>
                    <a:pt x="3089889" y="290921"/>
                  </a:lnTo>
                  <a:lnTo>
                    <a:pt x="3048157" y="290921"/>
                  </a:lnTo>
                  <a:lnTo>
                    <a:pt x="3039523" y="290921"/>
                  </a:lnTo>
                  <a:lnTo>
                    <a:pt x="2934886" y="290921"/>
                  </a:lnTo>
                  <a:lnTo>
                    <a:pt x="2913583" y="290921"/>
                  </a:lnTo>
                  <a:lnTo>
                    <a:pt x="2840245" y="290921"/>
                  </a:lnTo>
                  <a:cubicBezTo>
                    <a:pt x="2803730" y="290921"/>
                    <a:pt x="2761998" y="290921"/>
                    <a:pt x="2714305" y="290921"/>
                  </a:cubicBezTo>
                  <a:lnTo>
                    <a:pt x="2709913" y="292233"/>
                  </a:lnTo>
                  <a:lnTo>
                    <a:pt x="2705494" y="290921"/>
                  </a:lnTo>
                  <a:cubicBezTo>
                    <a:pt x="2705494" y="290921"/>
                    <a:pt x="2705494" y="290921"/>
                    <a:pt x="2323948" y="290921"/>
                  </a:cubicBezTo>
                  <a:lnTo>
                    <a:pt x="2319556" y="292233"/>
                  </a:lnTo>
                  <a:lnTo>
                    <a:pt x="2315137" y="290921"/>
                  </a:lnTo>
                  <a:cubicBezTo>
                    <a:pt x="2315137" y="290921"/>
                    <a:pt x="2315137" y="290921"/>
                    <a:pt x="2059531" y="290921"/>
                  </a:cubicBezTo>
                  <a:lnTo>
                    <a:pt x="1955409" y="290921"/>
                  </a:lnTo>
                  <a:lnTo>
                    <a:pt x="1949447" y="290921"/>
                  </a:lnTo>
                  <a:lnTo>
                    <a:pt x="1933591" y="290921"/>
                  </a:lnTo>
                  <a:lnTo>
                    <a:pt x="1907716" y="290921"/>
                  </a:lnTo>
                  <a:cubicBezTo>
                    <a:pt x="1871946" y="290921"/>
                    <a:pt x="1809348" y="290921"/>
                    <a:pt x="1699803" y="290921"/>
                  </a:cubicBezTo>
                  <a:lnTo>
                    <a:pt x="1666857" y="290921"/>
                  </a:lnTo>
                  <a:lnTo>
                    <a:pt x="1660895" y="290921"/>
                  </a:lnTo>
                  <a:lnTo>
                    <a:pt x="1619163" y="290921"/>
                  </a:lnTo>
                  <a:lnTo>
                    <a:pt x="1573863" y="290921"/>
                  </a:lnTo>
                  <a:lnTo>
                    <a:pt x="1508939" y="290921"/>
                  </a:lnTo>
                  <a:lnTo>
                    <a:pt x="1505892" y="290921"/>
                  </a:lnTo>
                  <a:lnTo>
                    <a:pt x="1502977" y="290921"/>
                  </a:lnTo>
                  <a:lnTo>
                    <a:pt x="1461246" y="290921"/>
                  </a:lnTo>
                  <a:lnTo>
                    <a:pt x="1411251" y="290921"/>
                  </a:lnTo>
                  <a:lnTo>
                    <a:pt x="1347974" y="290921"/>
                  </a:lnTo>
                  <a:lnTo>
                    <a:pt x="1285311" y="290921"/>
                  </a:lnTo>
                  <a:lnTo>
                    <a:pt x="1253333" y="290921"/>
                  </a:lnTo>
                  <a:lnTo>
                    <a:pt x="1173474" y="290921"/>
                  </a:lnTo>
                  <a:lnTo>
                    <a:pt x="1167512" y="290921"/>
                  </a:lnTo>
                  <a:lnTo>
                    <a:pt x="1127393" y="290921"/>
                  </a:lnTo>
                  <a:lnTo>
                    <a:pt x="1125780" y="290921"/>
                  </a:lnTo>
                  <a:lnTo>
                    <a:pt x="1030708" y="290921"/>
                  </a:lnTo>
                  <a:cubicBezTo>
                    <a:pt x="1030708" y="290921"/>
                    <a:pt x="1030708" y="290921"/>
                    <a:pt x="1024746" y="290921"/>
                  </a:cubicBezTo>
                  <a:lnTo>
                    <a:pt x="1012509" y="290921"/>
                  </a:lnTo>
                  <a:lnTo>
                    <a:pt x="983015" y="290921"/>
                  </a:lnTo>
                  <a:lnTo>
                    <a:pt x="917868" y="290921"/>
                  </a:lnTo>
                  <a:lnTo>
                    <a:pt x="869743" y="290921"/>
                  </a:lnTo>
                  <a:lnTo>
                    <a:pt x="791928" y="290921"/>
                  </a:lnTo>
                  <a:lnTo>
                    <a:pt x="775102" y="290921"/>
                  </a:lnTo>
                  <a:cubicBezTo>
                    <a:pt x="738587" y="290921"/>
                    <a:pt x="696855" y="290921"/>
                    <a:pt x="649162" y="290921"/>
                  </a:cubicBezTo>
                  <a:cubicBezTo>
                    <a:pt x="622590" y="290921"/>
                    <a:pt x="589204" y="310009"/>
                    <a:pt x="575578" y="333186"/>
                  </a:cubicBezTo>
                  <a:cubicBezTo>
                    <a:pt x="575578" y="333186"/>
                    <a:pt x="575578" y="333186"/>
                    <a:pt x="384805" y="663809"/>
                  </a:cubicBezTo>
                  <a:cubicBezTo>
                    <a:pt x="371859" y="686987"/>
                    <a:pt x="371859" y="725162"/>
                    <a:pt x="384805" y="748339"/>
                  </a:cubicBezTo>
                  <a:cubicBezTo>
                    <a:pt x="384805" y="748339"/>
                    <a:pt x="384805" y="748339"/>
                    <a:pt x="575578" y="1078962"/>
                  </a:cubicBezTo>
                  <a:cubicBezTo>
                    <a:pt x="589204" y="1102140"/>
                    <a:pt x="622590" y="1121227"/>
                    <a:pt x="649162" y="1121227"/>
                  </a:cubicBezTo>
                  <a:lnTo>
                    <a:pt x="791928" y="1121227"/>
                  </a:lnTo>
                  <a:lnTo>
                    <a:pt x="1030708" y="1121227"/>
                  </a:lnTo>
                  <a:lnTo>
                    <a:pt x="1127393" y="1121227"/>
                  </a:lnTo>
                  <a:lnTo>
                    <a:pt x="1173474" y="1121227"/>
                  </a:lnTo>
                  <a:lnTo>
                    <a:pt x="1285311" y="1121227"/>
                  </a:lnTo>
                  <a:lnTo>
                    <a:pt x="1508939" y="1121227"/>
                  </a:lnTo>
                  <a:lnTo>
                    <a:pt x="1573863" y="1121227"/>
                  </a:lnTo>
                  <a:lnTo>
                    <a:pt x="1666857" y="1121227"/>
                  </a:lnTo>
                  <a:lnTo>
                    <a:pt x="1933591" y="1121227"/>
                  </a:lnTo>
                  <a:lnTo>
                    <a:pt x="1955409" y="1121227"/>
                  </a:lnTo>
                  <a:lnTo>
                    <a:pt x="2315137" y="1121227"/>
                  </a:lnTo>
                  <a:lnTo>
                    <a:pt x="2319556" y="1119915"/>
                  </a:lnTo>
                  <a:lnTo>
                    <a:pt x="2323948" y="1121227"/>
                  </a:lnTo>
                  <a:lnTo>
                    <a:pt x="2705494" y="1121227"/>
                  </a:lnTo>
                  <a:lnTo>
                    <a:pt x="2709913" y="1119915"/>
                  </a:lnTo>
                  <a:lnTo>
                    <a:pt x="2714305" y="1121227"/>
                  </a:lnTo>
                  <a:lnTo>
                    <a:pt x="2913583" y="1121227"/>
                  </a:lnTo>
                  <a:lnTo>
                    <a:pt x="3095851" y="1121227"/>
                  </a:lnTo>
                  <a:lnTo>
                    <a:pt x="3112861" y="1121227"/>
                  </a:lnTo>
                  <a:lnTo>
                    <a:pt x="3295129" y="1121227"/>
                  </a:lnTo>
                  <a:close/>
                  <a:moveTo>
                    <a:pt x="3671470" y="1412149"/>
                  </a:moveTo>
                  <a:lnTo>
                    <a:pt x="3163470" y="1412149"/>
                  </a:lnTo>
                  <a:lnTo>
                    <a:pt x="3022552" y="1412149"/>
                  </a:lnTo>
                  <a:lnTo>
                    <a:pt x="2554799" y="1412149"/>
                  </a:lnTo>
                  <a:lnTo>
                    <a:pt x="2514552" y="1412149"/>
                  </a:lnTo>
                  <a:lnTo>
                    <a:pt x="2266137" y="1412149"/>
                  </a:lnTo>
                  <a:lnTo>
                    <a:pt x="1905881" y="1412149"/>
                  </a:lnTo>
                  <a:lnTo>
                    <a:pt x="1809866" y="1412149"/>
                  </a:lnTo>
                  <a:lnTo>
                    <a:pt x="1617219" y="1412149"/>
                  </a:lnTo>
                  <a:lnTo>
                    <a:pt x="1489857" y="1412149"/>
                  </a:lnTo>
                  <a:lnTo>
                    <a:pt x="1301866" y="1412149"/>
                  </a:lnTo>
                  <a:lnTo>
                    <a:pt x="1160948" y="1412149"/>
                  </a:lnTo>
                  <a:lnTo>
                    <a:pt x="1115038" y="1412149"/>
                  </a:lnTo>
                  <a:lnTo>
                    <a:pt x="840939" y="1412149"/>
                  </a:lnTo>
                  <a:lnTo>
                    <a:pt x="652948" y="1412149"/>
                  </a:lnTo>
                  <a:lnTo>
                    <a:pt x="466120" y="1412149"/>
                  </a:lnTo>
                  <a:cubicBezTo>
                    <a:pt x="420928" y="1412149"/>
                    <a:pt x="364147" y="1379686"/>
                    <a:pt x="340972" y="1340266"/>
                  </a:cubicBezTo>
                  <a:cubicBezTo>
                    <a:pt x="16513" y="777957"/>
                    <a:pt x="16513" y="777957"/>
                    <a:pt x="16513" y="777957"/>
                  </a:cubicBezTo>
                  <a:cubicBezTo>
                    <a:pt x="-5504" y="738538"/>
                    <a:pt x="-5504" y="673611"/>
                    <a:pt x="16513" y="634192"/>
                  </a:cubicBezTo>
                  <a:cubicBezTo>
                    <a:pt x="340972" y="71883"/>
                    <a:pt x="340972" y="71883"/>
                    <a:pt x="340972" y="71883"/>
                  </a:cubicBezTo>
                  <a:cubicBezTo>
                    <a:pt x="364147" y="32463"/>
                    <a:pt x="420928" y="0"/>
                    <a:pt x="466120" y="0"/>
                  </a:cubicBezTo>
                  <a:lnTo>
                    <a:pt x="652948" y="0"/>
                  </a:lnTo>
                  <a:lnTo>
                    <a:pt x="680314" y="0"/>
                  </a:lnTo>
                  <a:lnTo>
                    <a:pt x="840939" y="0"/>
                  </a:lnTo>
                  <a:lnTo>
                    <a:pt x="841276" y="0"/>
                  </a:lnTo>
                  <a:lnTo>
                    <a:pt x="867142" y="0"/>
                  </a:lnTo>
                  <a:lnTo>
                    <a:pt x="956611" y="0"/>
                  </a:lnTo>
                  <a:lnTo>
                    <a:pt x="1028104" y="0"/>
                  </a:lnTo>
                  <a:lnTo>
                    <a:pt x="1033923" y="0"/>
                  </a:lnTo>
                  <a:lnTo>
                    <a:pt x="1055133" y="0"/>
                  </a:lnTo>
                  <a:lnTo>
                    <a:pt x="1080817" y="0"/>
                  </a:lnTo>
                  <a:cubicBezTo>
                    <a:pt x="1115038" y="0"/>
                    <a:pt x="1115038" y="0"/>
                    <a:pt x="1115038" y="0"/>
                  </a:cubicBezTo>
                  <a:lnTo>
                    <a:pt x="1143439" y="0"/>
                  </a:lnTo>
                  <a:lnTo>
                    <a:pt x="1160948" y="0"/>
                  </a:lnTo>
                  <a:lnTo>
                    <a:pt x="1216095" y="0"/>
                  </a:lnTo>
                  <a:lnTo>
                    <a:pt x="1220751" y="0"/>
                  </a:lnTo>
                  <a:lnTo>
                    <a:pt x="1267645" y="0"/>
                  </a:lnTo>
                  <a:lnTo>
                    <a:pt x="1291726" y="0"/>
                  </a:lnTo>
                  <a:lnTo>
                    <a:pt x="1301866" y="0"/>
                  </a:lnTo>
                  <a:lnTo>
                    <a:pt x="1331430" y="0"/>
                  </a:lnTo>
                  <a:lnTo>
                    <a:pt x="1375142" y="0"/>
                  </a:lnTo>
                  <a:lnTo>
                    <a:pt x="1408742" y="0"/>
                  </a:lnTo>
                  <a:lnTo>
                    <a:pt x="1455636" y="0"/>
                  </a:lnTo>
                  <a:lnTo>
                    <a:pt x="1479717" y="0"/>
                  </a:lnTo>
                  <a:lnTo>
                    <a:pt x="1489857" y="0"/>
                  </a:lnTo>
                  <a:lnTo>
                    <a:pt x="1536104" y="0"/>
                  </a:lnTo>
                  <a:lnTo>
                    <a:pt x="1617219" y="0"/>
                  </a:lnTo>
                  <a:lnTo>
                    <a:pt x="1651439" y="0"/>
                  </a:lnTo>
                  <a:lnTo>
                    <a:pt x="1728751" y="0"/>
                  </a:lnTo>
                  <a:lnTo>
                    <a:pt x="1775645" y="0"/>
                  </a:lnTo>
                  <a:lnTo>
                    <a:pt x="1799726" y="0"/>
                  </a:lnTo>
                  <a:lnTo>
                    <a:pt x="1809866" y="0"/>
                  </a:lnTo>
                  <a:lnTo>
                    <a:pt x="1831413" y="0"/>
                  </a:lnTo>
                  <a:lnTo>
                    <a:pt x="1905881" y="0"/>
                  </a:lnTo>
                  <a:lnTo>
                    <a:pt x="1992375" y="0"/>
                  </a:lnTo>
                  <a:lnTo>
                    <a:pt x="2107709" y="0"/>
                  </a:lnTo>
                  <a:lnTo>
                    <a:pt x="2120075" y="0"/>
                  </a:lnTo>
                  <a:lnTo>
                    <a:pt x="2185022" y="0"/>
                  </a:lnTo>
                  <a:lnTo>
                    <a:pt x="2231916" y="0"/>
                  </a:lnTo>
                  <a:lnTo>
                    <a:pt x="2255997" y="0"/>
                  </a:lnTo>
                  <a:lnTo>
                    <a:pt x="2266137" y="0"/>
                  </a:lnTo>
                  <a:lnTo>
                    <a:pt x="2281036" y="0"/>
                  </a:lnTo>
                  <a:cubicBezTo>
                    <a:pt x="2372290" y="0"/>
                    <a:pt x="2433126" y="0"/>
                    <a:pt x="2473684" y="0"/>
                  </a:cubicBezTo>
                  <a:lnTo>
                    <a:pt x="2514552" y="0"/>
                  </a:lnTo>
                  <a:lnTo>
                    <a:pt x="2520578" y="0"/>
                  </a:lnTo>
                  <a:lnTo>
                    <a:pt x="2544659" y="0"/>
                  </a:lnTo>
                  <a:lnTo>
                    <a:pt x="2554799" y="0"/>
                  </a:lnTo>
                  <a:lnTo>
                    <a:pt x="2680485" y="0"/>
                  </a:lnTo>
                  <a:cubicBezTo>
                    <a:pt x="2830376" y="0"/>
                    <a:pt x="2933750" y="0"/>
                    <a:pt x="3005042" y="0"/>
                  </a:cubicBezTo>
                  <a:lnTo>
                    <a:pt x="3022552" y="0"/>
                  </a:lnTo>
                  <a:lnTo>
                    <a:pt x="3082355" y="0"/>
                  </a:lnTo>
                  <a:lnTo>
                    <a:pt x="3129249" y="0"/>
                  </a:lnTo>
                  <a:lnTo>
                    <a:pt x="3153330" y="0"/>
                  </a:lnTo>
                  <a:lnTo>
                    <a:pt x="3163470" y="0"/>
                  </a:lnTo>
                  <a:lnTo>
                    <a:pt x="3236746" y="0"/>
                  </a:lnTo>
                  <a:cubicBezTo>
                    <a:pt x="3671470" y="0"/>
                    <a:pt x="3671470" y="0"/>
                    <a:pt x="3671470" y="0"/>
                  </a:cubicBezTo>
                  <a:cubicBezTo>
                    <a:pt x="3717821" y="0"/>
                    <a:pt x="3773442" y="32463"/>
                    <a:pt x="3796617" y="71883"/>
                  </a:cubicBezTo>
                  <a:cubicBezTo>
                    <a:pt x="4121076" y="634192"/>
                    <a:pt x="4121076" y="634192"/>
                    <a:pt x="4121076" y="634192"/>
                  </a:cubicBezTo>
                  <a:cubicBezTo>
                    <a:pt x="4144252" y="673611"/>
                    <a:pt x="4144252" y="738538"/>
                    <a:pt x="4121076" y="777957"/>
                  </a:cubicBezTo>
                  <a:cubicBezTo>
                    <a:pt x="3796617" y="1340266"/>
                    <a:pt x="3796617" y="1340266"/>
                    <a:pt x="3796617" y="1340266"/>
                  </a:cubicBezTo>
                  <a:cubicBezTo>
                    <a:pt x="3773442" y="1379686"/>
                    <a:pt x="3717821" y="1412149"/>
                    <a:pt x="3671470" y="1412149"/>
                  </a:cubicBezTo>
                  <a:close/>
                </a:path>
              </a:pathLst>
            </a:custGeom>
            <a:solidFill>
              <a:srgbClr val="01ACBE"/>
            </a:solidFill>
            <a:ln w="19050">
              <a:noFill/>
            </a:ln>
            <a:effectLst>
              <a:innerShdw blurRad="101600" dist="63500" dir="2700000">
                <a:prstClr val="black">
                  <a:alpha val="50000"/>
                </a:prstClr>
              </a:inn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6" name="任意多边形 75"/>
            <p:cNvSpPr>
              <a:spLocks/>
            </p:cNvSpPr>
            <p:nvPr/>
          </p:nvSpPr>
          <p:spPr bwMode="auto">
            <a:xfrm rot="10800000">
              <a:off x="1064979" y="1975711"/>
              <a:ext cx="3147691" cy="1074074"/>
            </a:xfrm>
            <a:custGeom>
              <a:avLst/>
              <a:gdLst>
                <a:gd name="connsiteX0" fmla="*/ 3671470 w 4138458"/>
                <a:gd name="connsiteY0" fmla="*/ 1412149 h 1412149"/>
                <a:gd name="connsiteX1" fmla="*/ 3163470 w 4138458"/>
                <a:gd name="connsiteY1" fmla="*/ 1412149 h 1412149"/>
                <a:gd name="connsiteX2" fmla="*/ 3022552 w 4138458"/>
                <a:gd name="connsiteY2" fmla="*/ 1412149 h 1412149"/>
                <a:gd name="connsiteX3" fmla="*/ 2554799 w 4138458"/>
                <a:gd name="connsiteY3" fmla="*/ 1412149 h 1412149"/>
                <a:gd name="connsiteX4" fmla="*/ 2514552 w 4138458"/>
                <a:gd name="connsiteY4" fmla="*/ 1412149 h 1412149"/>
                <a:gd name="connsiteX5" fmla="*/ 2266137 w 4138458"/>
                <a:gd name="connsiteY5" fmla="*/ 1412149 h 1412149"/>
                <a:gd name="connsiteX6" fmla="*/ 1905881 w 4138458"/>
                <a:gd name="connsiteY6" fmla="*/ 1412149 h 1412149"/>
                <a:gd name="connsiteX7" fmla="*/ 1809866 w 4138458"/>
                <a:gd name="connsiteY7" fmla="*/ 1412149 h 1412149"/>
                <a:gd name="connsiteX8" fmla="*/ 1617219 w 4138458"/>
                <a:gd name="connsiteY8" fmla="*/ 1412149 h 1412149"/>
                <a:gd name="connsiteX9" fmla="*/ 1489857 w 4138458"/>
                <a:gd name="connsiteY9" fmla="*/ 1412149 h 1412149"/>
                <a:gd name="connsiteX10" fmla="*/ 1301866 w 4138458"/>
                <a:gd name="connsiteY10" fmla="*/ 1412149 h 1412149"/>
                <a:gd name="connsiteX11" fmla="*/ 1160948 w 4138458"/>
                <a:gd name="connsiteY11" fmla="*/ 1412149 h 1412149"/>
                <a:gd name="connsiteX12" fmla="*/ 1115038 w 4138458"/>
                <a:gd name="connsiteY12" fmla="*/ 1412149 h 1412149"/>
                <a:gd name="connsiteX13" fmla="*/ 840939 w 4138458"/>
                <a:gd name="connsiteY13" fmla="*/ 1412149 h 1412149"/>
                <a:gd name="connsiteX14" fmla="*/ 652948 w 4138458"/>
                <a:gd name="connsiteY14" fmla="*/ 1412149 h 1412149"/>
                <a:gd name="connsiteX15" fmla="*/ 466120 w 4138458"/>
                <a:gd name="connsiteY15" fmla="*/ 1412149 h 1412149"/>
                <a:gd name="connsiteX16" fmla="*/ 340972 w 4138458"/>
                <a:gd name="connsiteY16" fmla="*/ 1340266 h 1412149"/>
                <a:gd name="connsiteX17" fmla="*/ 16513 w 4138458"/>
                <a:gd name="connsiteY17" fmla="*/ 777957 h 1412149"/>
                <a:gd name="connsiteX18" fmla="*/ 16513 w 4138458"/>
                <a:gd name="connsiteY18" fmla="*/ 634192 h 1412149"/>
                <a:gd name="connsiteX19" fmla="*/ 340972 w 4138458"/>
                <a:gd name="connsiteY19" fmla="*/ 71883 h 1412149"/>
                <a:gd name="connsiteX20" fmla="*/ 466120 w 4138458"/>
                <a:gd name="connsiteY20" fmla="*/ 0 h 1412149"/>
                <a:gd name="connsiteX21" fmla="*/ 652948 w 4138458"/>
                <a:gd name="connsiteY21" fmla="*/ 0 h 1412149"/>
                <a:gd name="connsiteX22" fmla="*/ 680314 w 4138458"/>
                <a:gd name="connsiteY22" fmla="*/ 0 h 1412149"/>
                <a:gd name="connsiteX23" fmla="*/ 840939 w 4138458"/>
                <a:gd name="connsiteY23" fmla="*/ 0 h 1412149"/>
                <a:gd name="connsiteX24" fmla="*/ 841276 w 4138458"/>
                <a:gd name="connsiteY24" fmla="*/ 0 h 1412149"/>
                <a:gd name="connsiteX25" fmla="*/ 867142 w 4138458"/>
                <a:gd name="connsiteY25" fmla="*/ 0 h 1412149"/>
                <a:gd name="connsiteX26" fmla="*/ 956611 w 4138458"/>
                <a:gd name="connsiteY26" fmla="*/ 0 h 1412149"/>
                <a:gd name="connsiteX27" fmla="*/ 1028104 w 4138458"/>
                <a:gd name="connsiteY27" fmla="*/ 0 h 1412149"/>
                <a:gd name="connsiteX28" fmla="*/ 1033923 w 4138458"/>
                <a:gd name="connsiteY28" fmla="*/ 0 h 1412149"/>
                <a:gd name="connsiteX29" fmla="*/ 1055133 w 4138458"/>
                <a:gd name="connsiteY29" fmla="*/ 0 h 1412149"/>
                <a:gd name="connsiteX30" fmla="*/ 1080817 w 4138458"/>
                <a:gd name="connsiteY30" fmla="*/ 0 h 1412149"/>
                <a:gd name="connsiteX31" fmla="*/ 1115038 w 4138458"/>
                <a:gd name="connsiteY31" fmla="*/ 0 h 1412149"/>
                <a:gd name="connsiteX32" fmla="*/ 1143439 w 4138458"/>
                <a:gd name="connsiteY32" fmla="*/ 0 h 1412149"/>
                <a:gd name="connsiteX33" fmla="*/ 1160948 w 4138458"/>
                <a:gd name="connsiteY33" fmla="*/ 0 h 1412149"/>
                <a:gd name="connsiteX34" fmla="*/ 1216095 w 4138458"/>
                <a:gd name="connsiteY34" fmla="*/ 0 h 1412149"/>
                <a:gd name="connsiteX35" fmla="*/ 1220751 w 4138458"/>
                <a:gd name="connsiteY35" fmla="*/ 0 h 1412149"/>
                <a:gd name="connsiteX36" fmla="*/ 1267645 w 4138458"/>
                <a:gd name="connsiteY36" fmla="*/ 0 h 1412149"/>
                <a:gd name="connsiteX37" fmla="*/ 1291726 w 4138458"/>
                <a:gd name="connsiteY37" fmla="*/ 0 h 1412149"/>
                <a:gd name="connsiteX38" fmla="*/ 1301866 w 4138458"/>
                <a:gd name="connsiteY38" fmla="*/ 0 h 1412149"/>
                <a:gd name="connsiteX39" fmla="*/ 1331430 w 4138458"/>
                <a:gd name="connsiteY39" fmla="*/ 0 h 1412149"/>
                <a:gd name="connsiteX40" fmla="*/ 1375142 w 4138458"/>
                <a:gd name="connsiteY40" fmla="*/ 0 h 1412149"/>
                <a:gd name="connsiteX41" fmla="*/ 1408742 w 4138458"/>
                <a:gd name="connsiteY41" fmla="*/ 0 h 1412149"/>
                <a:gd name="connsiteX42" fmla="*/ 1455636 w 4138458"/>
                <a:gd name="connsiteY42" fmla="*/ 0 h 1412149"/>
                <a:gd name="connsiteX43" fmla="*/ 1479717 w 4138458"/>
                <a:gd name="connsiteY43" fmla="*/ 0 h 1412149"/>
                <a:gd name="connsiteX44" fmla="*/ 1489857 w 4138458"/>
                <a:gd name="connsiteY44" fmla="*/ 0 h 1412149"/>
                <a:gd name="connsiteX45" fmla="*/ 1536104 w 4138458"/>
                <a:gd name="connsiteY45" fmla="*/ 0 h 1412149"/>
                <a:gd name="connsiteX46" fmla="*/ 1617219 w 4138458"/>
                <a:gd name="connsiteY46" fmla="*/ 0 h 1412149"/>
                <a:gd name="connsiteX47" fmla="*/ 1651439 w 4138458"/>
                <a:gd name="connsiteY47" fmla="*/ 0 h 1412149"/>
                <a:gd name="connsiteX48" fmla="*/ 1728751 w 4138458"/>
                <a:gd name="connsiteY48" fmla="*/ 0 h 1412149"/>
                <a:gd name="connsiteX49" fmla="*/ 1775645 w 4138458"/>
                <a:gd name="connsiteY49" fmla="*/ 0 h 1412149"/>
                <a:gd name="connsiteX50" fmla="*/ 1799726 w 4138458"/>
                <a:gd name="connsiteY50" fmla="*/ 0 h 1412149"/>
                <a:gd name="connsiteX51" fmla="*/ 1809866 w 4138458"/>
                <a:gd name="connsiteY51" fmla="*/ 0 h 1412149"/>
                <a:gd name="connsiteX52" fmla="*/ 1831413 w 4138458"/>
                <a:gd name="connsiteY52" fmla="*/ 0 h 1412149"/>
                <a:gd name="connsiteX53" fmla="*/ 1905881 w 4138458"/>
                <a:gd name="connsiteY53" fmla="*/ 0 h 1412149"/>
                <a:gd name="connsiteX54" fmla="*/ 1992375 w 4138458"/>
                <a:gd name="connsiteY54" fmla="*/ 0 h 1412149"/>
                <a:gd name="connsiteX55" fmla="*/ 2107709 w 4138458"/>
                <a:gd name="connsiteY55" fmla="*/ 0 h 1412149"/>
                <a:gd name="connsiteX56" fmla="*/ 2120075 w 4138458"/>
                <a:gd name="connsiteY56" fmla="*/ 0 h 1412149"/>
                <a:gd name="connsiteX57" fmla="*/ 2185022 w 4138458"/>
                <a:gd name="connsiteY57" fmla="*/ 0 h 1412149"/>
                <a:gd name="connsiteX58" fmla="*/ 2231916 w 4138458"/>
                <a:gd name="connsiteY58" fmla="*/ 0 h 1412149"/>
                <a:gd name="connsiteX59" fmla="*/ 2255997 w 4138458"/>
                <a:gd name="connsiteY59" fmla="*/ 0 h 1412149"/>
                <a:gd name="connsiteX60" fmla="*/ 2266137 w 4138458"/>
                <a:gd name="connsiteY60" fmla="*/ 0 h 1412149"/>
                <a:gd name="connsiteX61" fmla="*/ 2281036 w 4138458"/>
                <a:gd name="connsiteY61" fmla="*/ 0 h 1412149"/>
                <a:gd name="connsiteX62" fmla="*/ 2473684 w 4138458"/>
                <a:gd name="connsiteY62" fmla="*/ 0 h 1412149"/>
                <a:gd name="connsiteX63" fmla="*/ 2514552 w 4138458"/>
                <a:gd name="connsiteY63" fmla="*/ 0 h 1412149"/>
                <a:gd name="connsiteX64" fmla="*/ 2520578 w 4138458"/>
                <a:gd name="connsiteY64" fmla="*/ 0 h 1412149"/>
                <a:gd name="connsiteX65" fmla="*/ 2544659 w 4138458"/>
                <a:gd name="connsiteY65" fmla="*/ 0 h 1412149"/>
                <a:gd name="connsiteX66" fmla="*/ 2554799 w 4138458"/>
                <a:gd name="connsiteY66" fmla="*/ 0 h 1412149"/>
                <a:gd name="connsiteX67" fmla="*/ 2680485 w 4138458"/>
                <a:gd name="connsiteY67" fmla="*/ 0 h 1412149"/>
                <a:gd name="connsiteX68" fmla="*/ 3005042 w 4138458"/>
                <a:gd name="connsiteY68" fmla="*/ 0 h 1412149"/>
                <a:gd name="connsiteX69" fmla="*/ 3022552 w 4138458"/>
                <a:gd name="connsiteY69" fmla="*/ 0 h 1412149"/>
                <a:gd name="connsiteX70" fmla="*/ 3082355 w 4138458"/>
                <a:gd name="connsiteY70" fmla="*/ 0 h 1412149"/>
                <a:gd name="connsiteX71" fmla="*/ 3129249 w 4138458"/>
                <a:gd name="connsiteY71" fmla="*/ 0 h 1412149"/>
                <a:gd name="connsiteX72" fmla="*/ 3153330 w 4138458"/>
                <a:gd name="connsiteY72" fmla="*/ 0 h 1412149"/>
                <a:gd name="connsiteX73" fmla="*/ 3163470 w 4138458"/>
                <a:gd name="connsiteY73" fmla="*/ 0 h 1412149"/>
                <a:gd name="connsiteX74" fmla="*/ 3236746 w 4138458"/>
                <a:gd name="connsiteY74" fmla="*/ 0 h 1412149"/>
                <a:gd name="connsiteX75" fmla="*/ 3671470 w 4138458"/>
                <a:gd name="connsiteY75" fmla="*/ 0 h 1412149"/>
                <a:gd name="connsiteX76" fmla="*/ 3796617 w 4138458"/>
                <a:gd name="connsiteY76" fmla="*/ 71883 h 1412149"/>
                <a:gd name="connsiteX77" fmla="*/ 4121076 w 4138458"/>
                <a:gd name="connsiteY77" fmla="*/ 634192 h 1412149"/>
                <a:gd name="connsiteX78" fmla="*/ 4121076 w 4138458"/>
                <a:gd name="connsiteY78" fmla="*/ 777957 h 1412149"/>
                <a:gd name="connsiteX79" fmla="*/ 3796617 w 4138458"/>
                <a:gd name="connsiteY79" fmla="*/ 1340266 h 1412149"/>
                <a:gd name="connsiteX80" fmla="*/ 3671470 w 4138458"/>
                <a:gd name="connsiteY80" fmla="*/ 1412149 h 1412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138458" h="1412149">
                  <a:moveTo>
                    <a:pt x="3671470" y="1412149"/>
                  </a:moveTo>
                  <a:lnTo>
                    <a:pt x="3163470" y="1412149"/>
                  </a:lnTo>
                  <a:lnTo>
                    <a:pt x="3022552" y="1412149"/>
                  </a:lnTo>
                  <a:lnTo>
                    <a:pt x="2554799" y="1412149"/>
                  </a:lnTo>
                  <a:lnTo>
                    <a:pt x="2514552" y="1412149"/>
                  </a:lnTo>
                  <a:lnTo>
                    <a:pt x="2266137" y="1412149"/>
                  </a:lnTo>
                  <a:lnTo>
                    <a:pt x="1905881" y="1412149"/>
                  </a:lnTo>
                  <a:lnTo>
                    <a:pt x="1809866" y="1412149"/>
                  </a:lnTo>
                  <a:lnTo>
                    <a:pt x="1617219" y="1412149"/>
                  </a:lnTo>
                  <a:lnTo>
                    <a:pt x="1489857" y="1412149"/>
                  </a:lnTo>
                  <a:lnTo>
                    <a:pt x="1301866" y="1412149"/>
                  </a:lnTo>
                  <a:lnTo>
                    <a:pt x="1160948" y="1412149"/>
                  </a:lnTo>
                  <a:lnTo>
                    <a:pt x="1115038" y="1412149"/>
                  </a:lnTo>
                  <a:lnTo>
                    <a:pt x="840939" y="1412149"/>
                  </a:lnTo>
                  <a:lnTo>
                    <a:pt x="652948" y="1412149"/>
                  </a:lnTo>
                  <a:lnTo>
                    <a:pt x="466120" y="1412149"/>
                  </a:lnTo>
                  <a:cubicBezTo>
                    <a:pt x="420928" y="1412149"/>
                    <a:pt x="364147" y="1379686"/>
                    <a:pt x="340972" y="1340266"/>
                  </a:cubicBezTo>
                  <a:cubicBezTo>
                    <a:pt x="16513" y="777957"/>
                    <a:pt x="16513" y="777957"/>
                    <a:pt x="16513" y="777957"/>
                  </a:cubicBezTo>
                  <a:cubicBezTo>
                    <a:pt x="-5504" y="738538"/>
                    <a:pt x="-5504" y="673611"/>
                    <a:pt x="16513" y="634192"/>
                  </a:cubicBezTo>
                  <a:cubicBezTo>
                    <a:pt x="340972" y="71883"/>
                    <a:pt x="340972" y="71883"/>
                    <a:pt x="340972" y="71883"/>
                  </a:cubicBezTo>
                  <a:cubicBezTo>
                    <a:pt x="364147" y="32463"/>
                    <a:pt x="420928" y="0"/>
                    <a:pt x="466120" y="0"/>
                  </a:cubicBezTo>
                  <a:lnTo>
                    <a:pt x="652948" y="0"/>
                  </a:lnTo>
                  <a:lnTo>
                    <a:pt x="680314" y="0"/>
                  </a:lnTo>
                  <a:lnTo>
                    <a:pt x="840939" y="0"/>
                  </a:lnTo>
                  <a:lnTo>
                    <a:pt x="841276" y="0"/>
                  </a:lnTo>
                  <a:lnTo>
                    <a:pt x="867142" y="0"/>
                  </a:lnTo>
                  <a:lnTo>
                    <a:pt x="956611" y="0"/>
                  </a:lnTo>
                  <a:lnTo>
                    <a:pt x="1028104" y="0"/>
                  </a:lnTo>
                  <a:lnTo>
                    <a:pt x="1033923" y="0"/>
                  </a:lnTo>
                  <a:lnTo>
                    <a:pt x="1055133" y="0"/>
                  </a:lnTo>
                  <a:lnTo>
                    <a:pt x="1080817" y="0"/>
                  </a:lnTo>
                  <a:cubicBezTo>
                    <a:pt x="1115038" y="0"/>
                    <a:pt x="1115038" y="0"/>
                    <a:pt x="1115038" y="0"/>
                  </a:cubicBezTo>
                  <a:lnTo>
                    <a:pt x="1143439" y="0"/>
                  </a:lnTo>
                  <a:lnTo>
                    <a:pt x="1160948" y="0"/>
                  </a:lnTo>
                  <a:lnTo>
                    <a:pt x="1216095" y="0"/>
                  </a:lnTo>
                  <a:lnTo>
                    <a:pt x="1220751" y="0"/>
                  </a:lnTo>
                  <a:lnTo>
                    <a:pt x="1267645" y="0"/>
                  </a:lnTo>
                  <a:lnTo>
                    <a:pt x="1291726" y="0"/>
                  </a:lnTo>
                  <a:lnTo>
                    <a:pt x="1301866" y="0"/>
                  </a:lnTo>
                  <a:lnTo>
                    <a:pt x="1331430" y="0"/>
                  </a:lnTo>
                  <a:lnTo>
                    <a:pt x="1375142" y="0"/>
                  </a:lnTo>
                  <a:lnTo>
                    <a:pt x="1408742" y="0"/>
                  </a:lnTo>
                  <a:lnTo>
                    <a:pt x="1455636" y="0"/>
                  </a:lnTo>
                  <a:lnTo>
                    <a:pt x="1479717" y="0"/>
                  </a:lnTo>
                  <a:lnTo>
                    <a:pt x="1489857" y="0"/>
                  </a:lnTo>
                  <a:lnTo>
                    <a:pt x="1536104" y="0"/>
                  </a:lnTo>
                  <a:lnTo>
                    <a:pt x="1617219" y="0"/>
                  </a:lnTo>
                  <a:lnTo>
                    <a:pt x="1651439" y="0"/>
                  </a:lnTo>
                  <a:lnTo>
                    <a:pt x="1728751" y="0"/>
                  </a:lnTo>
                  <a:lnTo>
                    <a:pt x="1775645" y="0"/>
                  </a:lnTo>
                  <a:lnTo>
                    <a:pt x="1799726" y="0"/>
                  </a:lnTo>
                  <a:lnTo>
                    <a:pt x="1809866" y="0"/>
                  </a:lnTo>
                  <a:lnTo>
                    <a:pt x="1831413" y="0"/>
                  </a:lnTo>
                  <a:lnTo>
                    <a:pt x="1905881" y="0"/>
                  </a:lnTo>
                  <a:lnTo>
                    <a:pt x="1992375" y="0"/>
                  </a:lnTo>
                  <a:lnTo>
                    <a:pt x="2107709" y="0"/>
                  </a:lnTo>
                  <a:lnTo>
                    <a:pt x="2120075" y="0"/>
                  </a:lnTo>
                  <a:lnTo>
                    <a:pt x="2185022" y="0"/>
                  </a:lnTo>
                  <a:lnTo>
                    <a:pt x="2231916" y="0"/>
                  </a:lnTo>
                  <a:lnTo>
                    <a:pt x="2255997" y="0"/>
                  </a:lnTo>
                  <a:lnTo>
                    <a:pt x="2266137" y="0"/>
                  </a:lnTo>
                  <a:lnTo>
                    <a:pt x="2281036" y="0"/>
                  </a:lnTo>
                  <a:cubicBezTo>
                    <a:pt x="2372290" y="0"/>
                    <a:pt x="2433126" y="0"/>
                    <a:pt x="2473684" y="0"/>
                  </a:cubicBezTo>
                  <a:lnTo>
                    <a:pt x="2514552" y="0"/>
                  </a:lnTo>
                  <a:lnTo>
                    <a:pt x="2520578" y="0"/>
                  </a:lnTo>
                  <a:lnTo>
                    <a:pt x="2544659" y="0"/>
                  </a:lnTo>
                  <a:lnTo>
                    <a:pt x="2554799" y="0"/>
                  </a:lnTo>
                  <a:lnTo>
                    <a:pt x="2680485" y="0"/>
                  </a:lnTo>
                  <a:cubicBezTo>
                    <a:pt x="2830376" y="0"/>
                    <a:pt x="2933750" y="0"/>
                    <a:pt x="3005042" y="0"/>
                  </a:cubicBezTo>
                  <a:lnTo>
                    <a:pt x="3022552" y="0"/>
                  </a:lnTo>
                  <a:lnTo>
                    <a:pt x="3082355" y="0"/>
                  </a:lnTo>
                  <a:lnTo>
                    <a:pt x="3129249" y="0"/>
                  </a:lnTo>
                  <a:lnTo>
                    <a:pt x="3153330" y="0"/>
                  </a:lnTo>
                  <a:lnTo>
                    <a:pt x="3163470" y="0"/>
                  </a:lnTo>
                  <a:lnTo>
                    <a:pt x="3236746" y="0"/>
                  </a:lnTo>
                  <a:cubicBezTo>
                    <a:pt x="3671470" y="0"/>
                    <a:pt x="3671470" y="0"/>
                    <a:pt x="3671470" y="0"/>
                  </a:cubicBezTo>
                  <a:cubicBezTo>
                    <a:pt x="3717821" y="0"/>
                    <a:pt x="3773442" y="32463"/>
                    <a:pt x="3796617" y="71883"/>
                  </a:cubicBezTo>
                  <a:cubicBezTo>
                    <a:pt x="4121076" y="634192"/>
                    <a:pt x="4121076" y="634192"/>
                    <a:pt x="4121076" y="634192"/>
                  </a:cubicBezTo>
                  <a:cubicBezTo>
                    <a:pt x="4144252" y="673611"/>
                    <a:pt x="4144252" y="738538"/>
                    <a:pt x="4121076" y="777957"/>
                  </a:cubicBezTo>
                  <a:cubicBezTo>
                    <a:pt x="3796617" y="1340266"/>
                    <a:pt x="3796617" y="1340266"/>
                    <a:pt x="3796617" y="1340266"/>
                  </a:cubicBezTo>
                  <a:cubicBezTo>
                    <a:pt x="3773442" y="1379686"/>
                    <a:pt x="3717821" y="1412149"/>
                    <a:pt x="3671470" y="1412149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0">
                    <a:srgbClr val="F9F9F9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7" name="任意多边形 76"/>
            <p:cNvSpPr>
              <a:spLocks/>
            </p:cNvSpPr>
            <p:nvPr/>
          </p:nvSpPr>
          <p:spPr bwMode="auto">
            <a:xfrm rot="10800000">
              <a:off x="1348136" y="2196985"/>
              <a:ext cx="2581375" cy="631527"/>
            </a:xfrm>
            <a:custGeom>
              <a:avLst/>
              <a:gdLst>
                <a:gd name="connsiteX0" fmla="*/ 3119312 w 3393888"/>
                <a:gd name="connsiteY0" fmla="*/ 830306 h 830306"/>
                <a:gd name="connsiteX1" fmla="*/ 2920034 w 3393888"/>
                <a:gd name="connsiteY1" fmla="*/ 830306 h 830306"/>
                <a:gd name="connsiteX2" fmla="*/ 2737766 w 3393888"/>
                <a:gd name="connsiteY2" fmla="*/ 830306 h 830306"/>
                <a:gd name="connsiteX3" fmla="*/ 2720756 w 3393888"/>
                <a:gd name="connsiteY3" fmla="*/ 830306 h 830306"/>
                <a:gd name="connsiteX4" fmla="*/ 2538488 w 3393888"/>
                <a:gd name="connsiteY4" fmla="*/ 830306 h 830306"/>
                <a:gd name="connsiteX5" fmla="*/ 2339210 w 3393888"/>
                <a:gd name="connsiteY5" fmla="*/ 830306 h 830306"/>
                <a:gd name="connsiteX6" fmla="*/ 2334818 w 3393888"/>
                <a:gd name="connsiteY6" fmla="*/ 828994 h 830306"/>
                <a:gd name="connsiteX7" fmla="*/ 2330399 w 3393888"/>
                <a:gd name="connsiteY7" fmla="*/ 830306 h 830306"/>
                <a:gd name="connsiteX8" fmla="*/ 1948853 w 3393888"/>
                <a:gd name="connsiteY8" fmla="*/ 830306 h 830306"/>
                <a:gd name="connsiteX9" fmla="*/ 1944461 w 3393888"/>
                <a:gd name="connsiteY9" fmla="*/ 828994 h 830306"/>
                <a:gd name="connsiteX10" fmla="*/ 1940042 w 3393888"/>
                <a:gd name="connsiteY10" fmla="*/ 830306 h 830306"/>
                <a:gd name="connsiteX11" fmla="*/ 1580314 w 3393888"/>
                <a:gd name="connsiteY11" fmla="*/ 830306 h 830306"/>
                <a:gd name="connsiteX12" fmla="*/ 1558496 w 3393888"/>
                <a:gd name="connsiteY12" fmla="*/ 830306 h 830306"/>
                <a:gd name="connsiteX13" fmla="*/ 1291762 w 3393888"/>
                <a:gd name="connsiteY13" fmla="*/ 830306 h 830306"/>
                <a:gd name="connsiteX14" fmla="*/ 1198768 w 3393888"/>
                <a:gd name="connsiteY14" fmla="*/ 830306 h 830306"/>
                <a:gd name="connsiteX15" fmla="*/ 1133844 w 3393888"/>
                <a:gd name="connsiteY15" fmla="*/ 830306 h 830306"/>
                <a:gd name="connsiteX16" fmla="*/ 910216 w 3393888"/>
                <a:gd name="connsiteY16" fmla="*/ 830306 h 830306"/>
                <a:gd name="connsiteX17" fmla="*/ 798379 w 3393888"/>
                <a:gd name="connsiteY17" fmla="*/ 830306 h 830306"/>
                <a:gd name="connsiteX18" fmla="*/ 752298 w 3393888"/>
                <a:gd name="connsiteY18" fmla="*/ 830306 h 830306"/>
                <a:gd name="connsiteX19" fmla="*/ 655613 w 3393888"/>
                <a:gd name="connsiteY19" fmla="*/ 830306 h 830306"/>
                <a:gd name="connsiteX20" fmla="*/ 416833 w 3393888"/>
                <a:gd name="connsiteY20" fmla="*/ 830306 h 830306"/>
                <a:gd name="connsiteX21" fmla="*/ 274067 w 3393888"/>
                <a:gd name="connsiteY21" fmla="*/ 830306 h 830306"/>
                <a:gd name="connsiteX22" fmla="*/ 200483 w 3393888"/>
                <a:gd name="connsiteY22" fmla="*/ 788041 h 830306"/>
                <a:gd name="connsiteX23" fmla="*/ 9710 w 3393888"/>
                <a:gd name="connsiteY23" fmla="*/ 457418 h 830306"/>
                <a:gd name="connsiteX24" fmla="*/ 9710 w 3393888"/>
                <a:gd name="connsiteY24" fmla="*/ 372888 h 830306"/>
                <a:gd name="connsiteX25" fmla="*/ 200483 w 3393888"/>
                <a:gd name="connsiteY25" fmla="*/ 42265 h 830306"/>
                <a:gd name="connsiteX26" fmla="*/ 274067 w 3393888"/>
                <a:gd name="connsiteY26" fmla="*/ 0 h 830306"/>
                <a:gd name="connsiteX27" fmla="*/ 400007 w 3393888"/>
                <a:gd name="connsiteY27" fmla="*/ 0 h 830306"/>
                <a:gd name="connsiteX28" fmla="*/ 416833 w 3393888"/>
                <a:gd name="connsiteY28" fmla="*/ 0 h 830306"/>
                <a:gd name="connsiteX29" fmla="*/ 494648 w 3393888"/>
                <a:gd name="connsiteY29" fmla="*/ 0 h 830306"/>
                <a:gd name="connsiteX30" fmla="*/ 542773 w 3393888"/>
                <a:gd name="connsiteY30" fmla="*/ 0 h 830306"/>
                <a:gd name="connsiteX31" fmla="*/ 607920 w 3393888"/>
                <a:gd name="connsiteY31" fmla="*/ 0 h 830306"/>
                <a:gd name="connsiteX32" fmla="*/ 637414 w 3393888"/>
                <a:gd name="connsiteY32" fmla="*/ 0 h 830306"/>
                <a:gd name="connsiteX33" fmla="*/ 649651 w 3393888"/>
                <a:gd name="connsiteY33" fmla="*/ 0 h 830306"/>
                <a:gd name="connsiteX34" fmla="*/ 655613 w 3393888"/>
                <a:gd name="connsiteY34" fmla="*/ 0 h 830306"/>
                <a:gd name="connsiteX35" fmla="*/ 750685 w 3393888"/>
                <a:gd name="connsiteY35" fmla="*/ 0 h 830306"/>
                <a:gd name="connsiteX36" fmla="*/ 752298 w 3393888"/>
                <a:gd name="connsiteY36" fmla="*/ 0 h 830306"/>
                <a:gd name="connsiteX37" fmla="*/ 792417 w 3393888"/>
                <a:gd name="connsiteY37" fmla="*/ 0 h 830306"/>
                <a:gd name="connsiteX38" fmla="*/ 798379 w 3393888"/>
                <a:gd name="connsiteY38" fmla="*/ 0 h 830306"/>
                <a:gd name="connsiteX39" fmla="*/ 878238 w 3393888"/>
                <a:gd name="connsiteY39" fmla="*/ 0 h 830306"/>
                <a:gd name="connsiteX40" fmla="*/ 910216 w 3393888"/>
                <a:gd name="connsiteY40" fmla="*/ 0 h 830306"/>
                <a:gd name="connsiteX41" fmla="*/ 972879 w 3393888"/>
                <a:gd name="connsiteY41" fmla="*/ 0 h 830306"/>
                <a:gd name="connsiteX42" fmla="*/ 1036156 w 3393888"/>
                <a:gd name="connsiteY42" fmla="*/ 0 h 830306"/>
                <a:gd name="connsiteX43" fmla="*/ 1086151 w 3393888"/>
                <a:gd name="connsiteY43" fmla="*/ 0 h 830306"/>
                <a:gd name="connsiteX44" fmla="*/ 1127882 w 3393888"/>
                <a:gd name="connsiteY44" fmla="*/ 0 h 830306"/>
                <a:gd name="connsiteX45" fmla="*/ 1130797 w 3393888"/>
                <a:gd name="connsiteY45" fmla="*/ 0 h 830306"/>
                <a:gd name="connsiteX46" fmla="*/ 1133844 w 3393888"/>
                <a:gd name="connsiteY46" fmla="*/ 0 h 830306"/>
                <a:gd name="connsiteX47" fmla="*/ 1198768 w 3393888"/>
                <a:gd name="connsiteY47" fmla="*/ 0 h 830306"/>
                <a:gd name="connsiteX48" fmla="*/ 1244068 w 3393888"/>
                <a:gd name="connsiteY48" fmla="*/ 0 h 830306"/>
                <a:gd name="connsiteX49" fmla="*/ 1285800 w 3393888"/>
                <a:gd name="connsiteY49" fmla="*/ 0 h 830306"/>
                <a:gd name="connsiteX50" fmla="*/ 1291762 w 3393888"/>
                <a:gd name="connsiteY50" fmla="*/ 0 h 830306"/>
                <a:gd name="connsiteX51" fmla="*/ 1324708 w 3393888"/>
                <a:gd name="connsiteY51" fmla="*/ 0 h 830306"/>
                <a:gd name="connsiteX52" fmla="*/ 1532621 w 3393888"/>
                <a:gd name="connsiteY52" fmla="*/ 0 h 830306"/>
                <a:gd name="connsiteX53" fmla="*/ 1558496 w 3393888"/>
                <a:gd name="connsiteY53" fmla="*/ 0 h 830306"/>
                <a:gd name="connsiteX54" fmla="*/ 1574352 w 3393888"/>
                <a:gd name="connsiteY54" fmla="*/ 0 h 830306"/>
                <a:gd name="connsiteX55" fmla="*/ 1580314 w 3393888"/>
                <a:gd name="connsiteY55" fmla="*/ 0 h 830306"/>
                <a:gd name="connsiteX56" fmla="*/ 1684436 w 3393888"/>
                <a:gd name="connsiteY56" fmla="*/ 0 h 830306"/>
                <a:gd name="connsiteX57" fmla="*/ 1940042 w 3393888"/>
                <a:gd name="connsiteY57" fmla="*/ 0 h 830306"/>
                <a:gd name="connsiteX58" fmla="*/ 1944461 w 3393888"/>
                <a:gd name="connsiteY58" fmla="*/ 1312 h 830306"/>
                <a:gd name="connsiteX59" fmla="*/ 1948853 w 3393888"/>
                <a:gd name="connsiteY59" fmla="*/ 0 h 830306"/>
                <a:gd name="connsiteX60" fmla="*/ 2330399 w 3393888"/>
                <a:gd name="connsiteY60" fmla="*/ 0 h 830306"/>
                <a:gd name="connsiteX61" fmla="*/ 2334818 w 3393888"/>
                <a:gd name="connsiteY61" fmla="*/ 1312 h 830306"/>
                <a:gd name="connsiteX62" fmla="*/ 2339210 w 3393888"/>
                <a:gd name="connsiteY62" fmla="*/ 0 h 830306"/>
                <a:gd name="connsiteX63" fmla="*/ 2465150 w 3393888"/>
                <a:gd name="connsiteY63" fmla="*/ 0 h 830306"/>
                <a:gd name="connsiteX64" fmla="*/ 2538488 w 3393888"/>
                <a:gd name="connsiteY64" fmla="*/ 0 h 830306"/>
                <a:gd name="connsiteX65" fmla="*/ 2559791 w 3393888"/>
                <a:gd name="connsiteY65" fmla="*/ 0 h 830306"/>
                <a:gd name="connsiteX66" fmla="*/ 2664428 w 3393888"/>
                <a:gd name="connsiteY66" fmla="*/ 0 h 830306"/>
                <a:gd name="connsiteX67" fmla="*/ 2673062 w 3393888"/>
                <a:gd name="connsiteY67" fmla="*/ 0 h 830306"/>
                <a:gd name="connsiteX68" fmla="*/ 2714794 w 3393888"/>
                <a:gd name="connsiteY68" fmla="*/ 0 h 830306"/>
                <a:gd name="connsiteX69" fmla="*/ 2720756 w 3393888"/>
                <a:gd name="connsiteY69" fmla="*/ 0 h 830306"/>
                <a:gd name="connsiteX70" fmla="*/ 2737766 w 3393888"/>
                <a:gd name="connsiteY70" fmla="*/ 0 h 830306"/>
                <a:gd name="connsiteX71" fmla="*/ 2759069 w 3393888"/>
                <a:gd name="connsiteY71" fmla="*/ 0 h 830306"/>
                <a:gd name="connsiteX72" fmla="*/ 2863706 w 3393888"/>
                <a:gd name="connsiteY72" fmla="*/ 0 h 830306"/>
                <a:gd name="connsiteX73" fmla="*/ 2872340 w 3393888"/>
                <a:gd name="connsiteY73" fmla="*/ 0 h 830306"/>
                <a:gd name="connsiteX74" fmla="*/ 2914072 w 3393888"/>
                <a:gd name="connsiteY74" fmla="*/ 0 h 830306"/>
                <a:gd name="connsiteX75" fmla="*/ 2920034 w 3393888"/>
                <a:gd name="connsiteY75" fmla="*/ 0 h 830306"/>
                <a:gd name="connsiteX76" fmla="*/ 2958347 w 3393888"/>
                <a:gd name="connsiteY76" fmla="*/ 0 h 830306"/>
                <a:gd name="connsiteX77" fmla="*/ 3119312 w 3393888"/>
                <a:gd name="connsiteY77" fmla="*/ 0 h 830306"/>
                <a:gd name="connsiteX78" fmla="*/ 3192896 w 3393888"/>
                <a:gd name="connsiteY78" fmla="*/ 42265 h 830306"/>
                <a:gd name="connsiteX79" fmla="*/ 3383669 w 3393888"/>
                <a:gd name="connsiteY79" fmla="*/ 372888 h 830306"/>
                <a:gd name="connsiteX80" fmla="*/ 3383669 w 3393888"/>
                <a:gd name="connsiteY80" fmla="*/ 457418 h 830306"/>
                <a:gd name="connsiteX81" fmla="*/ 3192896 w 3393888"/>
                <a:gd name="connsiteY81" fmla="*/ 788041 h 830306"/>
                <a:gd name="connsiteX82" fmla="*/ 3119312 w 3393888"/>
                <a:gd name="connsiteY82" fmla="*/ 830306 h 83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3393888" h="830306">
                  <a:moveTo>
                    <a:pt x="3119312" y="830306"/>
                  </a:moveTo>
                  <a:lnTo>
                    <a:pt x="2920034" y="830306"/>
                  </a:lnTo>
                  <a:lnTo>
                    <a:pt x="2737766" y="830306"/>
                  </a:lnTo>
                  <a:lnTo>
                    <a:pt x="2720756" y="830306"/>
                  </a:lnTo>
                  <a:lnTo>
                    <a:pt x="2538488" y="830306"/>
                  </a:lnTo>
                  <a:lnTo>
                    <a:pt x="2339210" y="830306"/>
                  </a:lnTo>
                  <a:lnTo>
                    <a:pt x="2334818" y="828994"/>
                  </a:lnTo>
                  <a:lnTo>
                    <a:pt x="2330399" y="830306"/>
                  </a:lnTo>
                  <a:lnTo>
                    <a:pt x="1948853" y="830306"/>
                  </a:lnTo>
                  <a:lnTo>
                    <a:pt x="1944461" y="828994"/>
                  </a:lnTo>
                  <a:lnTo>
                    <a:pt x="1940042" y="830306"/>
                  </a:lnTo>
                  <a:lnTo>
                    <a:pt x="1580314" y="830306"/>
                  </a:lnTo>
                  <a:lnTo>
                    <a:pt x="1558496" y="830306"/>
                  </a:lnTo>
                  <a:lnTo>
                    <a:pt x="1291762" y="830306"/>
                  </a:lnTo>
                  <a:lnTo>
                    <a:pt x="1198768" y="830306"/>
                  </a:lnTo>
                  <a:lnTo>
                    <a:pt x="1133844" y="830306"/>
                  </a:lnTo>
                  <a:lnTo>
                    <a:pt x="910216" y="830306"/>
                  </a:lnTo>
                  <a:lnTo>
                    <a:pt x="798379" y="830306"/>
                  </a:lnTo>
                  <a:lnTo>
                    <a:pt x="752298" y="830306"/>
                  </a:lnTo>
                  <a:lnTo>
                    <a:pt x="655613" y="830306"/>
                  </a:lnTo>
                  <a:lnTo>
                    <a:pt x="416833" y="830306"/>
                  </a:lnTo>
                  <a:lnTo>
                    <a:pt x="274067" y="830306"/>
                  </a:lnTo>
                  <a:cubicBezTo>
                    <a:pt x="247495" y="830306"/>
                    <a:pt x="214109" y="811219"/>
                    <a:pt x="200483" y="788041"/>
                  </a:cubicBezTo>
                  <a:cubicBezTo>
                    <a:pt x="9710" y="457418"/>
                    <a:pt x="9710" y="457418"/>
                    <a:pt x="9710" y="457418"/>
                  </a:cubicBezTo>
                  <a:cubicBezTo>
                    <a:pt x="-3236" y="434241"/>
                    <a:pt x="-3236" y="396066"/>
                    <a:pt x="9710" y="372888"/>
                  </a:cubicBezTo>
                  <a:cubicBezTo>
                    <a:pt x="200483" y="42265"/>
                    <a:pt x="200483" y="42265"/>
                    <a:pt x="200483" y="42265"/>
                  </a:cubicBezTo>
                  <a:cubicBezTo>
                    <a:pt x="214109" y="19088"/>
                    <a:pt x="247495" y="0"/>
                    <a:pt x="274067" y="0"/>
                  </a:cubicBezTo>
                  <a:cubicBezTo>
                    <a:pt x="321760" y="0"/>
                    <a:pt x="363492" y="0"/>
                    <a:pt x="400007" y="0"/>
                  </a:cubicBezTo>
                  <a:lnTo>
                    <a:pt x="416833" y="0"/>
                  </a:lnTo>
                  <a:lnTo>
                    <a:pt x="494648" y="0"/>
                  </a:lnTo>
                  <a:lnTo>
                    <a:pt x="542773" y="0"/>
                  </a:lnTo>
                  <a:lnTo>
                    <a:pt x="607920" y="0"/>
                  </a:lnTo>
                  <a:lnTo>
                    <a:pt x="637414" y="0"/>
                  </a:lnTo>
                  <a:lnTo>
                    <a:pt x="649651" y="0"/>
                  </a:lnTo>
                  <a:cubicBezTo>
                    <a:pt x="655613" y="0"/>
                    <a:pt x="655613" y="0"/>
                    <a:pt x="655613" y="0"/>
                  </a:cubicBezTo>
                  <a:lnTo>
                    <a:pt x="750685" y="0"/>
                  </a:lnTo>
                  <a:lnTo>
                    <a:pt x="752298" y="0"/>
                  </a:lnTo>
                  <a:lnTo>
                    <a:pt x="792417" y="0"/>
                  </a:lnTo>
                  <a:lnTo>
                    <a:pt x="798379" y="0"/>
                  </a:lnTo>
                  <a:lnTo>
                    <a:pt x="878238" y="0"/>
                  </a:lnTo>
                  <a:lnTo>
                    <a:pt x="910216" y="0"/>
                  </a:lnTo>
                  <a:lnTo>
                    <a:pt x="972879" y="0"/>
                  </a:lnTo>
                  <a:lnTo>
                    <a:pt x="1036156" y="0"/>
                  </a:lnTo>
                  <a:lnTo>
                    <a:pt x="1086151" y="0"/>
                  </a:lnTo>
                  <a:lnTo>
                    <a:pt x="1127882" y="0"/>
                  </a:lnTo>
                  <a:lnTo>
                    <a:pt x="1130797" y="0"/>
                  </a:lnTo>
                  <a:lnTo>
                    <a:pt x="1133844" y="0"/>
                  </a:lnTo>
                  <a:lnTo>
                    <a:pt x="1198768" y="0"/>
                  </a:lnTo>
                  <a:lnTo>
                    <a:pt x="1244068" y="0"/>
                  </a:lnTo>
                  <a:lnTo>
                    <a:pt x="1285800" y="0"/>
                  </a:lnTo>
                  <a:lnTo>
                    <a:pt x="1291762" y="0"/>
                  </a:lnTo>
                  <a:lnTo>
                    <a:pt x="1324708" y="0"/>
                  </a:lnTo>
                  <a:cubicBezTo>
                    <a:pt x="1434253" y="0"/>
                    <a:pt x="1496851" y="0"/>
                    <a:pt x="1532621" y="0"/>
                  </a:cubicBezTo>
                  <a:lnTo>
                    <a:pt x="1558496" y="0"/>
                  </a:lnTo>
                  <a:lnTo>
                    <a:pt x="1574352" y="0"/>
                  </a:lnTo>
                  <a:lnTo>
                    <a:pt x="1580314" y="0"/>
                  </a:lnTo>
                  <a:lnTo>
                    <a:pt x="1684436" y="0"/>
                  </a:lnTo>
                  <a:cubicBezTo>
                    <a:pt x="1940042" y="0"/>
                    <a:pt x="1940042" y="0"/>
                    <a:pt x="1940042" y="0"/>
                  </a:cubicBezTo>
                  <a:lnTo>
                    <a:pt x="1944461" y="1312"/>
                  </a:lnTo>
                  <a:lnTo>
                    <a:pt x="1948853" y="0"/>
                  </a:lnTo>
                  <a:cubicBezTo>
                    <a:pt x="2330399" y="0"/>
                    <a:pt x="2330399" y="0"/>
                    <a:pt x="2330399" y="0"/>
                  </a:cubicBezTo>
                  <a:lnTo>
                    <a:pt x="2334818" y="1312"/>
                  </a:lnTo>
                  <a:lnTo>
                    <a:pt x="2339210" y="0"/>
                  </a:lnTo>
                  <a:cubicBezTo>
                    <a:pt x="2386903" y="0"/>
                    <a:pt x="2428635" y="0"/>
                    <a:pt x="2465150" y="0"/>
                  </a:cubicBezTo>
                  <a:lnTo>
                    <a:pt x="2538488" y="0"/>
                  </a:lnTo>
                  <a:lnTo>
                    <a:pt x="2559791" y="0"/>
                  </a:lnTo>
                  <a:lnTo>
                    <a:pt x="2664428" y="0"/>
                  </a:lnTo>
                  <a:lnTo>
                    <a:pt x="2673062" y="0"/>
                  </a:lnTo>
                  <a:lnTo>
                    <a:pt x="2714794" y="0"/>
                  </a:lnTo>
                  <a:lnTo>
                    <a:pt x="2720756" y="0"/>
                  </a:lnTo>
                  <a:lnTo>
                    <a:pt x="2737766" y="0"/>
                  </a:lnTo>
                  <a:lnTo>
                    <a:pt x="2759069" y="0"/>
                  </a:lnTo>
                  <a:lnTo>
                    <a:pt x="2863706" y="0"/>
                  </a:lnTo>
                  <a:lnTo>
                    <a:pt x="2872340" y="0"/>
                  </a:lnTo>
                  <a:lnTo>
                    <a:pt x="2914072" y="0"/>
                  </a:lnTo>
                  <a:lnTo>
                    <a:pt x="2920034" y="0"/>
                  </a:lnTo>
                  <a:lnTo>
                    <a:pt x="2958347" y="0"/>
                  </a:lnTo>
                  <a:cubicBezTo>
                    <a:pt x="3119312" y="0"/>
                    <a:pt x="3119312" y="0"/>
                    <a:pt x="3119312" y="0"/>
                  </a:cubicBezTo>
                  <a:cubicBezTo>
                    <a:pt x="3146565" y="0"/>
                    <a:pt x="3179269" y="19088"/>
                    <a:pt x="3192896" y="42265"/>
                  </a:cubicBezTo>
                  <a:cubicBezTo>
                    <a:pt x="3383669" y="372888"/>
                    <a:pt x="3383669" y="372888"/>
                    <a:pt x="3383669" y="372888"/>
                  </a:cubicBezTo>
                  <a:cubicBezTo>
                    <a:pt x="3397295" y="396066"/>
                    <a:pt x="3397295" y="434241"/>
                    <a:pt x="3383669" y="457418"/>
                  </a:cubicBezTo>
                  <a:cubicBezTo>
                    <a:pt x="3192896" y="788041"/>
                    <a:pt x="3192896" y="788041"/>
                    <a:pt x="3192896" y="788041"/>
                  </a:cubicBezTo>
                  <a:cubicBezTo>
                    <a:pt x="3179269" y="811219"/>
                    <a:pt x="3146565" y="830306"/>
                    <a:pt x="3119312" y="830306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100000">
                    <a:schemeClr val="bg1"/>
                  </a:gs>
                  <a:gs pos="0">
                    <a:srgbClr val="B6B6B6"/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组合 77"/>
          <p:cNvGrpSpPr/>
          <p:nvPr/>
        </p:nvGrpSpPr>
        <p:grpSpPr>
          <a:xfrm>
            <a:off x="1357661" y="1731813"/>
            <a:ext cx="810681" cy="1049115"/>
            <a:chOff x="2077338" y="1557586"/>
            <a:chExt cx="2138277" cy="1907040"/>
          </a:xfrm>
        </p:grpSpPr>
        <p:sp>
          <p:nvSpPr>
            <p:cNvPr id="9" name="任意多边形 78"/>
            <p:cNvSpPr>
              <a:spLocks/>
            </p:cNvSpPr>
            <p:nvPr/>
          </p:nvSpPr>
          <p:spPr bwMode="auto">
            <a:xfrm rot="10800000">
              <a:off x="2082168" y="1557586"/>
              <a:ext cx="2123116" cy="1895135"/>
            </a:xfrm>
            <a:custGeom>
              <a:avLst/>
              <a:gdLst>
                <a:gd name="connsiteX0" fmla="*/ 1795626 w 2791387"/>
                <a:gd name="connsiteY0" fmla="*/ 2117139 h 2491648"/>
                <a:gd name="connsiteX1" fmla="*/ 1950063 w 2791387"/>
                <a:gd name="connsiteY1" fmla="*/ 2028434 h 2491648"/>
                <a:gd name="connsiteX2" fmla="*/ 2350454 w 2791387"/>
                <a:gd name="connsiteY2" fmla="*/ 1334530 h 2491648"/>
                <a:gd name="connsiteX3" fmla="*/ 2350454 w 2791387"/>
                <a:gd name="connsiteY3" fmla="*/ 1157119 h 2491648"/>
                <a:gd name="connsiteX4" fmla="*/ 1950063 w 2791387"/>
                <a:gd name="connsiteY4" fmla="*/ 463215 h 2491648"/>
                <a:gd name="connsiteX5" fmla="*/ 1795626 w 2791387"/>
                <a:gd name="connsiteY5" fmla="*/ 374509 h 2491648"/>
                <a:gd name="connsiteX6" fmla="*/ 994844 w 2791387"/>
                <a:gd name="connsiteY6" fmla="*/ 374509 h 2491648"/>
                <a:gd name="connsiteX7" fmla="*/ 840408 w 2791387"/>
                <a:gd name="connsiteY7" fmla="*/ 463215 h 2491648"/>
                <a:gd name="connsiteX8" fmla="*/ 440017 w 2791387"/>
                <a:gd name="connsiteY8" fmla="*/ 1157119 h 2491648"/>
                <a:gd name="connsiteX9" fmla="*/ 440017 w 2791387"/>
                <a:gd name="connsiteY9" fmla="*/ 1334530 h 2491648"/>
                <a:gd name="connsiteX10" fmla="*/ 840408 w 2791387"/>
                <a:gd name="connsiteY10" fmla="*/ 2028434 h 2491648"/>
                <a:gd name="connsiteX11" fmla="*/ 994844 w 2791387"/>
                <a:gd name="connsiteY11" fmla="*/ 2117139 h 2491648"/>
                <a:gd name="connsiteX12" fmla="*/ 1967414 w 2791387"/>
                <a:gd name="connsiteY12" fmla="*/ 2491648 h 2491648"/>
                <a:gd name="connsiteX13" fmla="*/ 822440 w 2791387"/>
                <a:gd name="connsiteY13" fmla="*/ 2491648 h 2491648"/>
                <a:gd name="connsiteX14" fmla="*/ 601623 w 2791387"/>
                <a:gd name="connsiteY14" fmla="*/ 2364815 h 2491648"/>
                <a:gd name="connsiteX15" fmla="*/ 29136 w 2791387"/>
                <a:gd name="connsiteY15" fmla="*/ 1372657 h 2491648"/>
                <a:gd name="connsiteX16" fmla="*/ 29136 w 2791387"/>
                <a:gd name="connsiteY16" fmla="*/ 1118992 h 2491648"/>
                <a:gd name="connsiteX17" fmla="*/ 601623 w 2791387"/>
                <a:gd name="connsiteY17" fmla="*/ 126833 h 2491648"/>
                <a:gd name="connsiteX18" fmla="*/ 822440 w 2791387"/>
                <a:gd name="connsiteY18" fmla="*/ 0 h 2491648"/>
                <a:gd name="connsiteX19" fmla="*/ 1967414 w 2791387"/>
                <a:gd name="connsiteY19" fmla="*/ 0 h 2491648"/>
                <a:gd name="connsiteX20" fmla="*/ 2188231 w 2791387"/>
                <a:gd name="connsiteY20" fmla="*/ 126833 h 2491648"/>
                <a:gd name="connsiteX21" fmla="*/ 2760718 w 2791387"/>
                <a:gd name="connsiteY21" fmla="*/ 1118992 h 2491648"/>
                <a:gd name="connsiteX22" fmla="*/ 2760718 w 2791387"/>
                <a:gd name="connsiteY22" fmla="*/ 1372657 h 2491648"/>
                <a:gd name="connsiteX23" fmla="*/ 2188231 w 2791387"/>
                <a:gd name="connsiteY23" fmla="*/ 2364815 h 2491648"/>
                <a:gd name="connsiteX24" fmla="*/ 1967414 w 2791387"/>
                <a:gd name="connsiteY24" fmla="*/ 2491648 h 2491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91387" h="2491648">
                  <a:moveTo>
                    <a:pt x="1795626" y="2117139"/>
                  </a:moveTo>
                  <a:cubicBezTo>
                    <a:pt x="1852825" y="2117139"/>
                    <a:pt x="1921463" y="2077079"/>
                    <a:pt x="1950063" y="2028434"/>
                  </a:cubicBezTo>
                  <a:cubicBezTo>
                    <a:pt x="1950063" y="2028434"/>
                    <a:pt x="1950063" y="2028434"/>
                    <a:pt x="2350454" y="1334530"/>
                  </a:cubicBezTo>
                  <a:cubicBezTo>
                    <a:pt x="2379053" y="1285885"/>
                    <a:pt x="2379053" y="1205764"/>
                    <a:pt x="2350454" y="1157119"/>
                  </a:cubicBezTo>
                  <a:cubicBezTo>
                    <a:pt x="2350454" y="1157119"/>
                    <a:pt x="2350454" y="1157119"/>
                    <a:pt x="1950063" y="463215"/>
                  </a:cubicBezTo>
                  <a:cubicBezTo>
                    <a:pt x="1921463" y="414570"/>
                    <a:pt x="1852825" y="374509"/>
                    <a:pt x="1795626" y="374509"/>
                  </a:cubicBezTo>
                  <a:cubicBezTo>
                    <a:pt x="1795626" y="374509"/>
                    <a:pt x="1795626" y="374509"/>
                    <a:pt x="994844" y="374509"/>
                  </a:cubicBezTo>
                  <a:cubicBezTo>
                    <a:pt x="939075" y="374509"/>
                    <a:pt x="869007" y="414570"/>
                    <a:pt x="840408" y="463215"/>
                  </a:cubicBezTo>
                  <a:cubicBezTo>
                    <a:pt x="840408" y="463215"/>
                    <a:pt x="840408" y="463215"/>
                    <a:pt x="440017" y="1157119"/>
                  </a:cubicBezTo>
                  <a:cubicBezTo>
                    <a:pt x="412847" y="1205764"/>
                    <a:pt x="412847" y="1285885"/>
                    <a:pt x="440017" y="1334530"/>
                  </a:cubicBezTo>
                  <a:cubicBezTo>
                    <a:pt x="440017" y="1334530"/>
                    <a:pt x="440017" y="1334530"/>
                    <a:pt x="840408" y="2028434"/>
                  </a:cubicBezTo>
                  <a:cubicBezTo>
                    <a:pt x="869007" y="2077079"/>
                    <a:pt x="939075" y="2117139"/>
                    <a:pt x="994844" y="2117139"/>
                  </a:cubicBezTo>
                  <a:close/>
                  <a:moveTo>
                    <a:pt x="1967414" y="2491648"/>
                  </a:moveTo>
                  <a:lnTo>
                    <a:pt x="822440" y="2491648"/>
                  </a:lnTo>
                  <a:cubicBezTo>
                    <a:pt x="742700" y="2491648"/>
                    <a:pt x="642515" y="2434369"/>
                    <a:pt x="601623" y="2364815"/>
                  </a:cubicBezTo>
                  <a:cubicBezTo>
                    <a:pt x="29136" y="1372657"/>
                    <a:pt x="29136" y="1372657"/>
                    <a:pt x="29136" y="1372657"/>
                  </a:cubicBezTo>
                  <a:cubicBezTo>
                    <a:pt x="-9712" y="1303103"/>
                    <a:pt x="-9712" y="1188545"/>
                    <a:pt x="29136" y="1118992"/>
                  </a:cubicBezTo>
                  <a:cubicBezTo>
                    <a:pt x="601623" y="126833"/>
                    <a:pt x="601623" y="126833"/>
                    <a:pt x="601623" y="126833"/>
                  </a:cubicBezTo>
                  <a:cubicBezTo>
                    <a:pt x="642515" y="57280"/>
                    <a:pt x="742700" y="0"/>
                    <a:pt x="822440" y="0"/>
                  </a:cubicBezTo>
                  <a:cubicBezTo>
                    <a:pt x="1967414" y="0"/>
                    <a:pt x="1967414" y="0"/>
                    <a:pt x="1967414" y="0"/>
                  </a:cubicBezTo>
                  <a:cubicBezTo>
                    <a:pt x="2049198" y="0"/>
                    <a:pt x="2147339" y="57280"/>
                    <a:pt x="2188231" y="126833"/>
                  </a:cubicBezTo>
                  <a:cubicBezTo>
                    <a:pt x="2760718" y="1118992"/>
                    <a:pt x="2760718" y="1118992"/>
                    <a:pt x="2760718" y="1118992"/>
                  </a:cubicBezTo>
                  <a:cubicBezTo>
                    <a:pt x="2801610" y="1188545"/>
                    <a:pt x="2801610" y="1303103"/>
                    <a:pt x="2760718" y="1372657"/>
                  </a:cubicBezTo>
                  <a:cubicBezTo>
                    <a:pt x="2188231" y="2364815"/>
                    <a:pt x="2188231" y="2364815"/>
                    <a:pt x="2188231" y="2364815"/>
                  </a:cubicBezTo>
                  <a:cubicBezTo>
                    <a:pt x="2147339" y="2434369"/>
                    <a:pt x="2049198" y="2491648"/>
                    <a:pt x="1967414" y="2491648"/>
                  </a:cubicBez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lin ang="2700000" scaled="1"/>
            </a:gradFill>
            <a:ln w="19050">
              <a:noFill/>
            </a:ln>
            <a:effectLst>
              <a:outerShdw blurRad="152400" dist="889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 rot="10800000">
              <a:off x="2077338" y="1569492"/>
              <a:ext cx="2138277" cy="1895134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6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11" name="Freeform 5"/>
            <p:cNvSpPr>
              <a:spLocks/>
            </p:cNvSpPr>
            <p:nvPr/>
          </p:nvSpPr>
          <p:spPr bwMode="auto">
            <a:xfrm rot="10800000">
              <a:off x="2395981" y="1852194"/>
              <a:ext cx="1495486" cy="1325435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0">
                    <a:srgbClr val="F7F7F7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组合 81"/>
          <p:cNvGrpSpPr/>
          <p:nvPr/>
        </p:nvGrpSpPr>
        <p:grpSpPr>
          <a:xfrm>
            <a:off x="323894" y="3956192"/>
            <a:ext cx="2054051" cy="940795"/>
            <a:chOff x="1054646" y="4525573"/>
            <a:chExt cx="3147691" cy="1081668"/>
          </a:xfrm>
        </p:grpSpPr>
        <p:sp>
          <p:nvSpPr>
            <p:cNvPr id="13" name="任意多边形 82"/>
            <p:cNvSpPr>
              <a:spLocks/>
            </p:cNvSpPr>
            <p:nvPr/>
          </p:nvSpPr>
          <p:spPr bwMode="auto">
            <a:xfrm rot="10800000">
              <a:off x="1054646" y="4525573"/>
              <a:ext cx="3147690" cy="1074074"/>
            </a:xfrm>
            <a:custGeom>
              <a:avLst/>
              <a:gdLst>
                <a:gd name="connsiteX0" fmla="*/ 3494407 w 4138458"/>
                <a:gd name="connsiteY0" fmla="*/ 1121227 h 1412149"/>
                <a:gd name="connsiteX1" fmla="*/ 3567991 w 4138458"/>
                <a:gd name="connsiteY1" fmla="*/ 1078962 h 1412149"/>
                <a:gd name="connsiteX2" fmla="*/ 3758764 w 4138458"/>
                <a:gd name="connsiteY2" fmla="*/ 748339 h 1412149"/>
                <a:gd name="connsiteX3" fmla="*/ 3758764 w 4138458"/>
                <a:gd name="connsiteY3" fmla="*/ 663809 h 1412149"/>
                <a:gd name="connsiteX4" fmla="*/ 3567991 w 4138458"/>
                <a:gd name="connsiteY4" fmla="*/ 333186 h 1412149"/>
                <a:gd name="connsiteX5" fmla="*/ 3494407 w 4138458"/>
                <a:gd name="connsiteY5" fmla="*/ 290921 h 1412149"/>
                <a:gd name="connsiteX6" fmla="*/ 3333442 w 4138458"/>
                <a:gd name="connsiteY6" fmla="*/ 290921 h 1412149"/>
                <a:gd name="connsiteX7" fmla="*/ 3295129 w 4138458"/>
                <a:gd name="connsiteY7" fmla="*/ 290921 h 1412149"/>
                <a:gd name="connsiteX8" fmla="*/ 3289167 w 4138458"/>
                <a:gd name="connsiteY8" fmla="*/ 290921 h 1412149"/>
                <a:gd name="connsiteX9" fmla="*/ 3247435 w 4138458"/>
                <a:gd name="connsiteY9" fmla="*/ 290921 h 1412149"/>
                <a:gd name="connsiteX10" fmla="*/ 3238801 w 4138458"/>
                <a:gd name="connsiteY10" fmla="*/ 290921 h 1412149"/>
                <a:gd name="connsiteX11" fmla="*/ 3134164 w 4138458"/>
                <a:gd name="connsiteY11" fmla="*/ 290921 h 1412149"/>
                <a:gd name="connsiteX12" fmla="*/ 3112861 w 4138458"/>
                <a:gd name="connsiteY12" fmla="*/ 290921 h 1412149"/>
                <a:gd name="connsiteX13" fmla="*/ 3095851 w 4138458"/>
                <a:gd name="connsiteY13" fmla="*/ 290921 h 1412149"/>
                <a:gd name="connsiteX14" fmla="*/ 3089889 w 4138458"/>
                <a:gd name="connsiteY14" fmla="*/ 290921 h 1412149"/>
                <a:gd name="connsiteX15" fmla="*/ 3048157 w 4138458"/>
                <a:gd name="connsiteY15" fmla="*/ 290921 h 1412149"/>
                <a:gd name="connsiteX16" fmla="*/ 3039523 w 4138458"/>
                <a:gd name="connsiteY16" fmla="*/ 290921 h 1412149"/>
                <a:gd name="connsiteX17" fmla="*/ 2934886 w 4138458"/>
                <a:gd name="connsiteY17" fmla="*/ 290921 h 1412149"/>
                <a:gd name="connsiteX18" fmla="*/ 2913583 w 4138458"/>
                <a:gd name="connsiteY18" fmla="*/ 290921 h 1412149"/>
                <a:gd name="connsiteX19" fmla="*/ 2840245 w 4138458"/>
                <a:gd name="connsiteY19" fmla="*/ 290921 h 1412149"/>
                <a:gd name="connsiteX20" fmla="*/ 2714305 w 4138458"/>
                <a:gd name="connsiteY20" fmla="*/ 290921 h 1412149"/>
                <a:gd name="connsiteX21" fmla="*/ 2709913 w 4138458"/>
                <a:gd name="connsiteY21" fmla="*/ 292233 h 1412149"/>
                <a:gd name="connsiteX22" fmla="*/ 2705494 w 4138458"/>
                <a:gd name="connsiteY22" fmla="*/ 290921 h 1412149"/>
                <a:gd name="connsiteX23" fmla="*/ 2323948 w 4138458"/>
                <a:gd name="connsiteY23" fmla="*/ 290921 h 1412149"/>
                <a:gd name="connsiteX24" fmla="*/ 2319556 w 4138458"/>
                <a:gd name="connsiteY24" fmla="*/ 292233 h 1412149"/>
                <a:gd name="connsiteX25" fmla="*/ 2315137 w 4138458"/>
                <a:gd name="connsiteY25" fmla="*/ 290921 h 1412149"/>
                <a:gd name="connsiteX26" fmla="*/ 2059531 w 4138458"/>
                <a:gd name="connsiteY26" fmla="*/ 290921 h 1412149"/>
                <a:gd name="connsiteX27" fmla="*/ 1955409 w 4138458"/>
                <a:gd name="connsiteY27" fmla="*/ 290921 h 1412149"/>
                <a:gd name="connsiteX28" fmla="*/ 1949447 w 4138458"/>
                <a:gd name="connsiteY28" fmla="*/ 290921 h 1412149"/>
                <a:gd name="connsiteX29" fmla="*/ 1933591 w 4138458"/>
                <a:gd name="connsiteY29" fmla="*/ 290921 h 1412149"/>
                <a:gd name="connsiteX30" fmla="*/ 1907716 w 4138458"/>
                <a:gd name="connsiteY30" fmla="*/ 290921 h 1412149"/>
                <a:gd name="connsiteX31" fmla="*/ 1699803 w 4138458"/>
                <a:gd name="connsiteY31" fmla="*/ 290921 h 1412149"/>
                <a:gd name="connsiteX32" fmla="*/ 1666857 w 4138458"/>
                <a:gd name="connsiteY32" fmla="*/ 290921 h 1412149"/>
                <a:gd name="connsiteX33" fmla="*/ 1660895 w 4138458"/>
                <a:gd name="connsiteY33" fmla="*/ 290921 h 1412149"/>
                <a:gd name="connsiteX34" fmla="*/ 1619163 w 4138458"/>
                <a:gd name="connsiteY34" fmla="*/ 290921 h 1412149"/>
                <a:gd name="connsiteX35" fmla="*/ 1573863 w 4138458"/>
                <a:gd name="connsiteY35" fmla="*/ 290921 h 1412149"/>
                <a:gd name="connsiteX36" fmla="*/ 1508939 w 4138458"/>
                <a:gd name="connsiteY36" fmla="*/ 290921 h 1412149"/>
                <a:gd name="connsiteX37" fmla="*/ 1505892 w 4138458"/>
                <a:gd name="connsiteY37" fmla="*/ 290921 h 1412149"/>
                <a:gd name="connsiteX38" fmla="*/ 1502977 w 4138458"/>
                <a:gd name="connsiteY38" fmla="*/ 290921 h 1412149"/>
                <a:gd name="connsiteX39" fmla="*/ 1461246 w 4138458"/>
                <a:gd name="connsiteY39" fmla="*/ 290921 h 1412149"/>
                <a:gd name="connsiteX40" fmla="*/ 1411251 w 4138458"/>
                <a:gd name="connsiteY40" fmla="*/ 290921 h 1412149"/>
                <a:gd name="connsiteX41" fmla="*/ 1347974 w 4138458"/>
                <a:gd name="connsiteY41" fmla="*/ 290921 h 1412149"/>
                <a:gd name="connsiteX42" fmla="*/ 1285311 w 4138458"/>
                <a:gd name="connsiteY42" fmla="*/ 290921 h 1412149"/>
                <a:gd name="connsiteX43" fmla="*/ 1253333 w 4138458"/>
                <a:gd name="connsiteY43" fmla="*/ 290921 h 1412149"/>
                <a:gd name="connsiteX44" fmla="*/ 1173474 w 4138458"/>
                <a:gd name="connsiteY44" fmla="*/ 290921 h 1412149"/>
                <a:gd name="connsiteX45" fmla="*/ 1167512 w 4138458"/>
                <a:gd name="connsiteY45" fmla="*/ 290921 h 1412149"/>
                <a:gd name="connsiteX46" fmla="*/ 1127393 w 4138458"/>
                <a:gd name="connsiteY46" fmla="*/ 290921 h 1412149"/>
                <a:gd name="connsiteX47" fmla="*/ 1125780 w 4138458"/>
                <a:gd name="connsiteY47" fmla="*/ 290921 h 1412149"/>
                <a:gd name="connsiteX48" fmla="*/ 1030708 w 4138458"/>
                <a:gd name="connsiteY48" fmla="*/ 290921 h 1412149"/>
                <a:gd name="connsiteX49" fmla="*/ 1024746 w 4138458"/>
                <a:gd name="connsiteY49" fmla="*/ 290921 h 1412149"/>
                <a:gd name="connsiteX50" fmla="*/ 1012509 w 4138458"/>
                <a:gd name="connsiteY50" fmla="*/ 290921 h 1412149"/>
                <a:gd name="connsiteX51" fmla="*/ 983015 w 4138458"/>
                <a:gd name="connsiteY51" fmla="*/ 290921 h 1412149"/>
                <a:gd name="connsiteX52" fmla="*/ 917868 w 4138458"/>
                <a:gd name="connsiteY52" fmla="*/ 290921 h 1412149"/>
                <a:gd name="connsiteX53" fmla="*/ 869743 w 4138458"/>
                <a:gd name="connsiteY53" fmla="*/ 290921 h 1412149"/>
                <a:gd name="connsiteX54" fmla="*/ 791928 w 4138458"/>
                <a:gd name="connsiteY54" fmla="*/ 290921 h 1412149"/>
                <a:gd name="connsiteX55" fmla="*/ 775102 w 4138458"/>
                <a:gd name="connsiteY55" fmla="*/ 290921 h 1412149"/>
                <a:gd name="connsiteX56" fmla="*/ 649162 w 4138458"/>
                <a:gd name="connsiteY56" fmla="*/ 290921 h 1412149"/>
                <a:gd name="connsiteX57" fmla="*/ 575578 w 4138458"/>
                <a:gd name="connsiteY57" fmla="*/ 333186 h 1412149"/>
                <a:gd name="connsiteX58" fmla="*/ 384805 w 4138458"/>
                <a:gd name="connsiteY58" fmla="*/ 663809 h 1412149"/>
                <a:gd name="connsiteX59" fmla="*/ 384805 w 4138458"/>
                <a:gd name="connsiteY59" fmla="*/ 748339 h 1412149"/>
                <a:gd name="connsiteX60" fmla="*/ 575578 w 4138458"/>
                <a:gd name="connsiteY60" fmla="*/ 1078962 h 1412149"/>
                <a:gd name="connsiteX61" fmla="*/ 649162 w 4138458"/>
                <a:gd name="connsiteY61" fmla="*/ 1121227 h 1412149"/>
                <a:gd name="connsiteX62" fmla="*/ 791928 w 4138458"/>
                <a:gd name="connsiteY62" fmla="*/ 1121227 h 1412149"/>
                <a:gd name="connsiteX63" fmla="*/ 1030708 w 4138458"/>
                <a:gd name="connsiteY63" fmla="*/ 1121227 h 1412149"/>
                <a:gd name="connsiteX64" fmla="*/ 1127393 w 4138458"/>
                <a:gd name="connsiteY64" fmla="*/ 1121227 h 1412149"/>
                <a:gd name="connsiteX65" fmla="*/ 1173474 w 4138458"/>
                <a:gd name="connsiteY65" fmla="*/ 1121227 h 1412149"/>
                <a:gd name="connsiteX66" fmla="*/ 1285311 w 4138458"/>
                <a:gd name="connsiteY66" fmla="*/ 1121227 h 1412149"/>
                <a:gd name="connsiteX67" fmla="*/ 1508939 w 4138458"/>
                <a:gd name="connsiteY67" fmla="*/ 1121227 h 1412149"/>
                <a:gd name="connsiteX68" fmla="*/ 1573863 w 4138458"/>
                <a:gd name="connsiteY68" fmla="*/ 1121227 h 1412149"/>
                <a:gd name="connsiteX69" fmla="*/ 1666857 w 4138458"/>
                <a:gd name="connsiteY69" fmla="*/ 1121227 h 1412149"/>
                <a:gd name="connsiteX70" fmla="*/ 1933591 w 4138458"/>
                <a:gd name="connsiteY70" fmla="*/ 1121227 h 1412149"/>
                <a:gd name="connsiteX71" fmla="*/ 1955409 w 4138458"/>
                <a:gd name="connsiteY71" fmla="*/ 1121227 h 1412149"/>
                <a:gd name="connsiteX72" fmla="*/ 2315137 w 4138458"/>
                <a:gd name="connsiteY72" fmla="*/ 1121227 h 1412149"/>
                <a:gd name="connsiteX73" fmla="*/ 2319556 w 4138458"/>
                <a:gd name="connsiteY73" fmla="*/ 1119915 h 1412149"/>
                <a:gd name="connsiteX74" fmla="*/ 2323948 w 4138458"/>
                <a:gd name="connsiteY74" fmla="*/ 1121227 h 1412149"/>
                <a:gd name="connsiteX75" fmla="*/ 2705494 w 4138458"/>
                <a:gd name="connsiteY75" fmla="*/ 1121227 h 1412149"/>
                <a:gd name="connsiteX76" fmla="*/ 2709913 w 4138458"/>
                <a:gd name="connsiteY76" fmla="*/ 1119915 h 1412149"/>
                <a:gd name="connsiteX77" fmla="*/ 2714305 w 4138458"/>
                <a:gd name="connsiteY77" fmla="*/ 1121227 h 1412149"/>
                <a:gd name="connsiteX78" fmla="*/ 2913583 w 4138458"/>
                <a:gd name="connsiteY78" fmla="*/ 1121227 h 1412149"/>
                <a:gd name="connsiteX79" fmla="*/ 3095851 w 4138458"/>
                <a:gd name="connsiteY79" fmla="*/ 1121227 h 1412149"/>
                <a:gd name="connsiteX80" fmla="*/ 3112861 w 4138458"/>
                <a:gd name="connsiteY80" fmla="*/ 1121227 h 1412149"/>
                <a:gd name="connsiteX81" fmla="*/ 3295129 w 4138458"/>
                <a:gd name="connsiteY81" fmla="*/ 1121227 h 1412149"/>
                <a:gd name="connsiteX82" fmla="*/ 3671470 w 4138458"/>
                <a:gd name="connsiteY82" fmla="*/ 1412149 h 1412149"/>
                <a:gd name="connsiteX83" fmla="*/ 3163470 w 4138458"/>
                <a:gd name="connsiteY83" fmla="*/ 1412149 h 1412149"/>
                <a:gd name="connsiteX84" fmla="*/ 3022552 w 4138458"/>
                <a:gd name="connsiteY84" fmla="*/ 1412149 h 1412149"/>
                <a:gd name="connsiteX85" fmla="*/ 2554799 w 4138458"/>
                <a:gd name="connsiteY85" fmla="*/ 1412149 h 1412149"/>
                <a:gd name="connsiteX86" fmla="*/ 2514552 w 4138458"/>
                <a:gd name="connsiteY86" fmla="*/ 1412149 h 1412149"/>
                <a:gd name="connsiteX87" fmla="*/ 2266137 w 4138458"/>
                <a:gd name="connsiteY87" fmla="*/ 1412149 h 1412149"/>
                <a:gd name="connsiteX88" fmla="*/ 1905881 w 4138458"/>
                <a:gd name="connsiteY88" fmla="*/ 1412149 h 1412149"/>
                <a:gd name="connsiteX89" fmla="*/ 1809866 w 4138458"/>
                <a:gd name="connsiteY89" fmla="*/ 1412149 h 1412149"/>
                <a:gd name="connsiteX90" fmla="*/ 1617219 w 4138458"/>
                <a:gd name="connsiteY90" fmla="*/ 1412149 h 1412149"/>
                <a:gd name="connsiteX91" fmla="*/ 1489857 w 4138458"/>
                <a:gd name="connsiteY91" fmla="*/ 1412149 h 1412149"/>
                <a:gd name="connsiteX92" fmla="*/ 1301866 w 4138458"/>
                <a:gd name="connsiteY92" fmla="*/ 1412149 h 1412149"/>
                <a:gd name="connsiteX93" fmla="*/ 1160948 w 4138458"/>
                <a:gd name="connsiteY93" fmla="*/ 1412149 h 1412149"/>
                <a:gd name="connsiteX94" fmla="*/ 1115038 w 4138458"/>
                <a:gd name="connsiteY94" fmla="*/ 1412149 h 1412149"/>
                <a:gd name="connsiteX95" fmla="*/ 840939 w 4138458"/>
                <a:gd name="connsiteY95" fmla="*/ 1412149 h 1412149"/>
                <a:gd name="connsiteX96" fmla="*/ 652948 w 4138458"/>
                <a:gd name="connsiteY96" fmla="*/ 1412149 h 1412149"/>
                <a:gd name="connsiteX97" fmla="*/ 466120 w 4138458"/>
                <a:gd name="connsiteY97" fmla="*/ 1412149 h 1412149"/>
                <a:gd name="connsiteX98" fmla="*/ 340972 w 4138458"/>
                <a:gd name="connsiteY98" fmla="*/ 1340266 h 1412149"/>
                <a:gd name="connsiteX99" fmla="*/ 16513 w 4138458"/>
                <a:gd name="connsiteY99" fmla="*/ 777957 h 1412149"/>
                <a:gd name="connsiteX100" fmla="*/ 16513 w 4138458"/>
                <a:gd name="connsiteY100" fmla="*/ 634192 h 1412149"/>
                <a:gd name="connsiteX101" fmla="*/ 340972 w 4138458"/>
                <a:gd name="connsiteY101" fmla="*/ 71883 h 1412149"/>
                <a:gd name="connsiteX102" fmla="*/ 466120 w 4138458"/>
                <a:gd name="connsiteY102" fmla="*/ 0 h 1412149"/>
                <a:gd name="connsiteX103" fmla="*/ 652948 w 4138458"/>
                <a:gd name="connsiteY103" fmla="*/ 0 h 1412149"/>
                <a:gd name="connsiteX104" fmla="*/ 680314 w 4138458"/>
                <a:gd name="connsiteY104" fmla="*/ 0 h 1412149"/>
                <a:gd name="connsiteX105" fmla="*/ 840939 w 4138458"/>
                <a:gd name="connsiteY105" fmla="*/ 0 h 1412149"/>
                <a:gd name="connsiteX106" fmla="*/ 841276 w 4138458"/>
                <a:gd name="connsiteY106" fmla="*/ 0 h 1412149"/>
                <a:gd name="connsiteX107" fmla="*/ 867142 w 4138458"/>
                <a:gd name="connsiteY107" fmla="*/ 0 h 1412149"/>
                <a:gd name="connsiteX108" fmla="*/ 956611 w 4138458"/>
                <a:gd name="connsiteY108" fmla="*/ 0 h 1412149"/>
                <a:gd name="connsiteX109" fmla="*/ 1028104 w 4138458"/>
                <a:gd name="connsiteY109" fmla="*/ 0 h 1412149"/>
                <a:gd name="connsiteX110" fmla="*/ 1033923 w 4138458"/>
                <a:gd name="connsiteY110" fmla="*/ 0 h 1412149"/>
                <a:gd name="connsiteX111" fmla="*/ 1055133 w 4138458"/>
                <a:gd name="connsiteY111" fmla="*/ 0 h 1412149"/>
                <a:gd name="connsiteX112" fmla="*/ 1080817 w 4138458"/>
                <a:gd name="connsiteY112" fmla="*/ 0 h 1412149"/>
                <a:gd name="connsiteX113" fmla="*/ 1115038 w 4138458"/>
                <a:gd name="connsiteY113" fmla="*/ 0 h 1412149"/>
                <a:gd name="connsiteX114" fmla="*/ 1143439 w 4138458"/>
                <a:gd name="connsiteY114" fmla="*/ 0 h 1412149"/>
                <a:gd name="connsiteX115" fmla="*/ 1160948 w 4138458"/>
                <a:gd name="connsiteY115" fmla="*/ 0 h 1412149"/>
                <a:gd name="connsiteX116" fmla="*/ 1216095 w 4138458"/>
                <a:gd name="connsiteY116" fmla="*/ 0 h 1412149"/>
                <a:gd name="connsiteX117" fmla="*/ 1220751 w 4138458"/>
                <a:gd name="connsiteY117" fmla="*/ 0 h 1412149"/>
                <a:gd name="connsiteX118" fmla="*/ 1267645 w 4138458"/>
                <a:gd name="connsiteY118" fmla="*/ 0 h 1412149"/>
                <a:gd name="connsiteX119" fmla="*/ 1291726 w 4138458"/>
                <a:gd name="connsiteY119" fmla="*/ 0 h 1412149"/>
                <a:gd name="connsiteX120" fmla="*/ 1301866 w 4138458"/>
                <a:gd name="connsiteY120" fmla="*/ 0 h 1412149"/>
                <a:gd name="connsiteX121" fmla="*/ 1331430 w 4138458"/>
                <a:gd name="connsiteY121" fmla="*/ 0 h 1412149"/>
                <a:gd name="connsiteX122" fmla="*/ 1375142 w 4138458"/>
                <a:gd name="connsiteY122" fmla="*/ 0 h 1412149"/>
                <a:gd name="connsiteX123" fmla="*/ 1408742 w 4138458"/>
                <a:gd name="connsiteY123" fmla="*/ 0 h 1412149"/>
                <a:gd name="connsiteX124" fmla="*/ 1455636 w 4138458"/>
                <a:gd name="connsiteY124" fmla="*/ 0 h 1412149"/>
                <a:gd name="connsiteX125" fmla="*/ 1479717 w 4138458"/>
                <a:gd name="connsiteY125" fmla="*/ 0 h 1412149"/>
                <a:gd name="connsiteX126" fmla="*/ 1489857 w 4138458"/>
                <a:gd name="connsiteY126" fmla="*/ 0 h 1412149"/>
                <a:gd name="connsiteX127" fmla="*/ 1536104 w 4138458"/>
                <a:gd name="connsiteY127" fmla="*/ 0 h 1412149"/>
                <a:gd name="connsiteX128" fmla="*/ 1617219 w 4138458"/>
                <a:gd name="connsiteY128" fmla="*/ 0 h 1412149"/>
                <a:gd name="connsiteX129" fmla="*/ 1651439 w 4138458"/>
                <a:gd name="connsiteY129" fmla="*/ 0 h 1412149"/>
                <a:gd name="connsiteX130" fmla="*/ 1728751 w 4138458"/>
                <a:gd name="connsiteY130" fmla="*/ 0 h 1412149"/>
                <a:gd name="connsiteX131" fmla="*/ 1775645 w 4138458"/>
                <a:gd name="connsiteY131" fmla="*/ 0 h 1412149"/>
                <a:gd name="connsiteX132" fmla="*/ 1799726 w 4138458"/>
                <a:gd name="connsiteY132" fmla="*/ 0 h 1412149"/>
                <a:gd name="connsiteX133" fmla="*/ 1809866 w 4138458"/>
                <a:gd name="connsiteY133" fmla="*/ 0 h 1412149"/>
                <a:gd name="connsiteX134" fmla="*/ 1831413 w 4138458"/>
                <a:gd name="connsiteY134" fmla="*/ 0 h 1412149"/>
                <a:gd name="connsiteX135" fmla="*/ 1905881 w 4138458"/>
                <a:gd name="connsiteY135" fmla="*/ 0 h 1412149"/>
                <a:gd name="connsiteX136" fmla="*/ 1992375 w 4138458"/>
                <a:gd name="connsiteY136" fmla="*/ 0 h 1412149"/>
                <a:gd name="connsiteX137" fmla="*/ 2107709 w 4138458"/>
                <a:gd name="connsiteY137" fmla="*/ 0 h 1412149"/>
                <a:gd name="connsiteX138" fmla="*/ 2120075 w 4138458"/>
                <a:gd name="connsiteY138" fmla="*/ 0 h 1412149"/>
                <a:gd name="connsiteX139" fmla="*/ 2185022 w 4138458"/>
                <a:gd name="connsiteY139" fmla="*/ 0 h 1412149"/>
                <a:gd name="connsiteX140" fmla="*/ 2231916 w 4138458"/>
                <a:gd name="connsiteY140" fmla="*/ 0 h 1412149"/>
                <a:gd name="connsiteX141" fmla="*/ 2255997 w 4138458"/>
                <a:gd name="connsiteY141" fmla="*/ 0 h 1412149"/>
                <a:gd name="connsiteX142" fmla="*/ 2266137 w 4138458"/>
                <a:gd name="connsiteY142" fmla="*/ 0 h 1412149"/>
                <a:gd name="connsiteX143" fmla="*/ 2281036 w 4138458"/>
                <a:gd name="connsiteY143" fmla="*/ 0 h 1412149"/>
                <a:gd name="connsiteX144" fmla="*/ 2473684 w 4138458"/>
                <a:gd name="connsiteY144" fmla="*/ 0 h 1412149"/>
                <a:gd name="connsiteX145" fmla="*/ 2514552 w 4138458"/>
                <a:gd name="connsiteY145" fmla="*/ 0 h 1412149"/>
                <a:gd name="connsiteX146" fmla="*/ 2520578 w 4138458"/>
                <a:gd name="connsiteY146" fmla="*/ 0 h 1412149"/>
                <a:gd name="connsiteX147" fmla="*/ 2544659 w 4138458"/>
                <a:gd name="connsiteY147" fmla="*/ 0 h 1412149"/>
                <a:gd name="connsiteX148" fmla="*/ 2554799 w 4138458"/>
                <a:gd name="connsiteY148" fmla="*/ 0 h 1412149"/>
                <a:gd name="connsiteX149" fmla="*/ 2680485 w 4138458"/>
                <a:gd name="connsiteY149" fmla="*/ 0 h 1412149"/>
                <a:gd name="connsiteX150" fmla="*/ 3005042 w 4138458"/>
                <a:gd name="connsiteY150" fmla="*/ 0 h 1412149"/>
                <a:gd name="connsiteX151" fmla="*/ 3022552 w 4138458"/>
                <a:gd name="connsiteY151" fmla="*/ 0 h 1412149"/>
                <a:gd name="connsiteX152" fmla="*/ 3082355 w 4138458"/>
                <a:gd name="connsiteY152" fmla="*/ 0 h 1412149"/>
                <a:gd name="connsiteX153" fmla="*/ 3129249 w 4138458"/>
                <a:gd name="connsiteY153" fmla="*/ 0 h 1412149"/>
                <a:gd name="connsiteX154" fmla="*/ 3153330 w 4138458"/>
                <a:gd name="connsiteY154" fmla="*/ 0 h 1412149"/>
                <a:gd name="connsiteX155" fmla="*/ 3163470 w 4138458"/>
                <a:gd name="connsiteY155" fmla="*/ 0 h 1412149"/>
                <a:gd name="connsiteX156" fmla="*/ 3236746 w 4138458"/>
                <a:gd name="connsiteY156" fmla="*/ 0 h 1412149"/>
                <a:gd name="connsiteX157" fmla="*/ 3671470 w 4138458"/>
                <a:gd name="connsiteY157" fmla="*/ 0 h 1412149"/>
                <a:gd name="connsiteX158" fmla="*/ 3796617 w 4138458"/>
                <a:gd name="connsiteY158" fmla="*/ 71883 h 1412149"/>
                <a:gd name="connsiteX159" fmla="*/ 4121076 w 4138458"/>
                <a:gd name="connsiteY159" fmla="*/ 634192 h 1412149"/>
                <a:gd name="connsiteX160" fmla="*/ 4121076 w 4138458"/>
                <a:gd name="connsiteY160" fmla="*/ 777957 h 1412149"/>
                <a:gd name="connsiteX161" fmla="*/ 3796617 w 4138458"/>
                <a:gd name="connsiteY161" fmla="*/ 1340266 h 1412149"/>
                <a:gd name="connsiteX162" fmla="*/ 3671470 w 4138458"/>
                <a:gd name="connsiteY162" fmla="*/ 1412149 h 1412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</a:cxnLst>
              <a:rect l="l" t="t" r="r" b="b"/>
              <a:pathLst>
                <a:path w="4138458" h="1412149">
                  <a:moveTo>
                    <a:pt x="3494407" y="1121227"/>
                  </a:moveTo>
                  <a:cubicBezTo>
                    <a:pt x="3521660" y="1121227"/>
                    <a:pt x="3554364" y="1102140"/>
                    <a:pt x="3567991" y="1078962"/>
                  </a:cubicBezTo>
                  <a:cubicBezTo>
                    <a:pt x="3567991" y="1078962"/>
                    <a:pt x="3567991" y="1078962"/>
                    <a:pt x="3758764" y="748339"/>
                  </a:cubicBezTo>
                  <a:cubicBezTo>
                    <a:pt x="3772390" y="725162"/>
                    <a:pt x="3772390" y="686987"/>
                    <a:pt x="3758764" y="663809"/>
                  </a:cubicBezTo>
                  <a:cubicBezTo>
                    <a:pt x="3758764" y="663809"/>
                    <a:pt x="3758764" y="663809"/>
                    <a:pt x="3567991" y="333186"/>
                  </a:cubicBezTo>
                  <a:cubicBezTo>
                    <a:pt x="3554364" y="310009"/>
                    <a:pt x="3521660" y="290921"/>
                    <a:pt x="3494407" y="290921"/>
                  </a:cubicBezTo>
                  <a:cubicBezTo>
                    <a:pt x="3494407" y="290921"/>
                    <a:pt x="3494407" y="290921"/>
                    <a:pt x="3333442" y="290921"/>
                  </a:cubicBezTo>
                  <a:lnTo>
                    <a:pt x="3295129" y="290921"/>
                  </a:lnTo>
                  <a:lnTo>
                    <a:pt x="3289167" y="290921"/>
                  </a:lnTo>
                  <a:lnTo>
                    <a:pt x="3247435" y="290921"/>
                  </a:lnTo>
                  <a:lnTo>
                    <a:pt x="3238801" y="290921"/>
                  </a:lnTo>
                  <a:lnTo>
                    <a:pt x="3134164" y="290921"/>
                  </a:lnTo>
                  <a:lnTo>
                    <a:pt x="3112861" y="290921"/>
                  </a:lnTo>
                  <a:lnTo>
                    <a:pt x="3095851" y="290921"/>
                  </a:lnTo>
                  <a:lnTo>
                    <a:pt x="3089889" y="290921"/>
                  </a:lnTo>
                  <a:lnTo>
                    <a:pt x="3048157" y="290921"/>
                  </a:lnTo>
                  <a:lnTo>
                    <a:pt x="3039523" y="290921"/>
                  </a:lnTo>
                  <a:lnTo>
                    <a:pt x="2934886" y="290921"/>
                  </a:lnTo>
                  <a:lnTo>
                    <a:pt x="2913583" y="290921"/>
                  </a:lnTo>
                  <a:lnTo>
                    <a:pt x="2840245" y="290921"/>
                  </a:lnTo>
                  <a:cubicBezTo>
                    <a:pt x="2803730" y="290921"/>
                    <a:pt x="2761998" y="290921"/>
                    <a:pt x="2714305" y="290921"/>
                  </a:cubicBezTo>
                  <a:lnTo>
                    <a:pt x="2709913" y="292233"/>
                  </a:lnTo>
                  <a:lnTo>
                    <a:pt x="2705494" y="290921"/>
                  </a:lnTo>
                  <a:cubicBezTo>
                    <a:pt x="2705494" y="290921"/>
                    <a:pt x="2705494" y="290921"/>
                    <a:pt x="2323948" y="290921"/>
                  </a:cubicBezTo>
                  <a:lnTo>
                    <a:pt x="2319556" y="292233"/>
                  </a:lnTo>
                  <a:lnTo>
                    <a:pt x="2315137" y="290921"/>
                  </a:lnTo>
                  <a:cubicBezTo>
                    <a:pt x="2315137" y="290921"/>
                    <a:pt x="2315137" y="290921"/>
                    <a:pt x="2059531" y="290921"/>
                  </a:cubicBezTo>
                  <a:lnTo>
                    <a:pt x="1955409" y="290921"/>
                  </a:lnTo>
                  <a:lnTo>
                    <a:pt x="1949447" y="290921"/>
                  </a:lnTo>
                  <a:lnTo>
                    <a:pt x="1933591" y="290921"/>
                  </a:lnTo>
                  <a:lnTo>
                    <a:pt x="1907716" y="290921"/>
                  </a:lnTo>
                  <a:cubicBezTo>
                    <a:pt x="1871946" y="290921"/>
                    <a:pt x="1809348" y="290921"/>
                    <a:pt x="1699803" y="290921"/>
                  </a:cubicBezTo>
                  <a:lnTo>
                    <a:pt x="1666857" y="290921"/>
                  </a:lnTo>
                  <a:lnTo>
                    <a:pt x="1660895" y="290921"/>
                  </a:lnTo>
                  <a:lnTo>
                    <a:pt x="1619163" y="290921"/>
                  </a:lnTo>
                  <a:lnTo>
                    <a:pt x="1573863" y="290921"/>
                  </a:lnTo>
                  <a:lnTo>
                    <a:pt x="1508939" y="290921"/>
                  </a:lnTo>
                  <a:lnTo>
                    <a:pt x="1505892" y="290921"/>
                  </a:lnTo>
                  <a:lnTo>
                    <a:pt x="1502977" y="290921"/>
                  </a:lnTo>
                  <a:lnTo>
                    <a:pt x="1461246" y="290921"/>
                  </a:lnTo>
                  <a:lnTo>
                    <a:pt x="1411251" y="290921"/>
                  </a:lnTo>
                  <a:lnTo>
                    <a:pt x="1347974" y="290921"/>
                  </a:lnTo>
                  <a:lnTo>
                    <a:pt x="1285311" y="290921"/>
                  </a:lnTo>
                  <a:lnTo>
                    <a:pt x="1253333" y="290921"/>
                  </a:lnTo>
                  <a:lnTo>
                    <a:pt x="1173474" y="290921"/>
                  </a:lnTo>
                  <a:lnTo>
                    <a:pt x="1167512" y="290921"/>
                  </a:lnTo>
                  <a:lnTo>
                    <a:pt x="1127393" y="290921"/>
                  </a:lnTo>
                  <a:lnTo>
                    <a:pt x="1125780" y="290921"/>
                  </a:lnTo>
                  <a:lnTo>
                    <a:pt x="1030708" y="290921"/>
                  </a:lnTo>
                  <a:cubicBezTo>
                    <a:pt x="1030708" y="290921"/>
                    <a:pt x="1030708" y="290921"/>
                    <a:pt x="1024746" y="290921"/>
                  </a:cubicBezTo>
                  <a:lnTo>
                    <a:pt x="1012509" y="290921"/>
                  </a:lnTo>
                  <a:lnTo>
                    <a:pt x="983015" y="290921"/>
                  </a:lnTo>
                  <a:lnTo>
                    <a:pt x="917868" y="290921"/>
                  </a:lnTo>
                  <a:lnTo>
                    <a:pt x="869743" y="290921"/>
                  </a:lnTo>
                  <a:lnTo>
                    <a:pt x="791928" y="290921"/>
                  </a:lnTo>
                  <a:lnTo>
                    <a:pt x="775102" y="290921"/>
                  </a:lnTo>
                  <a:cubicBezTo>
                    <a:pt x="738587" y="290921"/>
                    <a:pt x="696855" y="290921"/>
                    <a:pt x="649162" y="290921"/>
                  </a:cubicBezTo>
                  <a:cubicBezTo>
                    <a:pt x="622590" y="290921"/>
                    <a:pt x="589204" y="310009"/>
                    <a:pt x="575578" y="333186"/>
                  </a:cubicBezTo>
                  <a:cubicBezTo>
                    <a:pt x="575578" y="333186"/>
                    <a:pt x="575578" y="333186"/>
                    <a:pt x="384805" y="663809"/>
                  </a:cubicBezTo>
                  <a:cubicBezTo>
                    <a:pt x="371859" y="686987"/>
                    <a:pt x="371859" y="725162"/>
                    <a:pt x="384805" y="748339"/>
                  </a:cubicBezTo>
                  <a:cubicBezTo>
                    <a:pt x="384805" y="748339"/>
                    <a:pt x="384805" y="748339"/>
                    <a:pt x="575578" y="1078962"/>
                  </a:cubicBezTo>
                  <a:cubicBezTo>
                    <a:pt x="589204" y="1102140"/>
                    <a:pt x="622590" y="1121227"/>
                    <a:pt x="649162" y="1121227"/>
                  </a:cubicBezTo>
                  <a:lnTo>
                    <a:pt x="791928" y="1121227"/>
                  </a:lnTo>
                  <a:lnTo>
                    <a:pt x="1030708" y="1121227"/>
                  </a:lnTo>
                  <a:lnTo>
                    <a:pt x="1127393" y="1121227"/>
                  </a:lnTo>
                  <a:lnTo>
                    <a:pt x="1173474" y="1121227"/>
                  </a:lnTo>
                  <a:lnTo>
                    <a:pt x="1285311" y="1121227"/>
                  </a:lnTo>
                  <a:lnTo>
                    <a:pt x="1508939" y="1121227"/>
                  </a:lnTo>
                  <a:lnTo>
                    <a:pt x="1573863" y="1121227"/>
                  </a:lnTo>
                  <a:lnTo>
                    <a:pt x="1666857" y="1121227"/>
                  </a:lnTo>
                  <a:lnTo>
                    <a:pt x="1933591" y="1121227"/>
                  </a:lnTo>
                  <a:lnTo>
                    <a:pt x="1955409" y="1121227"/>
                  </a:lnTo>
                  <a:lnTo>
                    <a:pt x="2315137" y="1121227"/>
                  </a:lnTo>
                  <a:lnTo>
                    <a:pt x="2319556" y="1119915"/>
                  </a:lnTo>
                  <a:lnTo>
                    <a:pt x="2323948" y="1121227"/>
                  </a:lnTo>
                  <a:lnTo>
                    <a:pt x="2705494" y="1121227"/>
                  </a:lnTo>
                  <a:lnTo>
                    <a:pt x="2709913" y="1119915"/>
                  </a:lnTo>
                  <a:lnTo>
                    <a:pt x="2714305" y="1121227"/>
                  </a:lnTo>
                  <a:lnTo>
                    <a:pt x="2913583" y="1121227"/>
                  </a:lnTo>
                  <a:lnTo>
                    <a:pt x="3095851" y="1121227"/>
                  </a:lnTo>
                  <a:lnTo>
                    <a:pt x="3112861" y="1121227"/>
                  </a:lnTo>
                  <a:lnTo>
                    <a:pt x="3295129" y="1121227"/>
                  </a:lnTo>
                  <a:close/>
                  <a:moveTo>
                    <a:pt x="3671470" y="1412149"/>
                  </a:moveTo>
                  <a:lnTo>
                    <a:pt x="3163470" y="1412149"/>
                  </a:lnTo>
                  <a:lnTo>
                    <a:pt x="3022552" y="1412149"/>
                  </a:lnTo>
                  <a:lnTo>
                    <a:pt x="2554799" y="1412149"/>
                  </a:lnTo>
                  <a:lnTo>
                    <a:pt x="2514552" y="1412149"/>
                  </a:lnTo>
                  <a:lnTo>
                    <a:pt x="2266137" y="1412149"/>
                  </a:lnTo>
                  <a:lnTo>
                    <a:pt x="1905881" y="1412149"/>
                  </a:lnTo>
                  <a:lnTo>
                    <a:pt x="1809866" y="1412149"/>
                  </a:lnTo>
                  <a:lnTo>
                    <a:pt x="1617219" y="1412149"/>
                  </a:lnTo>
                  <a:lnTo>
                    <a:pt x="1489857" y="1412149"/>
                  </a:lnTo>
                  <a:lnTo>
                    <a:pt x="1301866" y="1412149"/>
                  </a:lnTo>
                  <a:lnTo>
                    <a:pt x="1160948" y="1412149"/>
                  </a:lnTo>
                  <a:lnTo>
                    <a:pt x="1115038" y="1412149"/>
                  </a:lnTo>
                  <a:lnTo>
                    <a:pt x="840939" y="1412149"/>
                  </a:lnTo>
                  <a:lnTo>
                    <a:pt x="652948" y="1412149"/>
                  </a:lnTo>
                  <a:lnTo>
                    <a:pt x="466120" y="1412149"/>
                  </a:lnTo>
                  <a:cubicBezTo>
                    <a:pt x="420928" y="1412149"/>
                    <a:pt x="364147" y="1379686"/>
                    <a:pt x="340972" y="1340266"/>
                  </a:cubicBezTo>
                  <a:cubicBezTo>
                    <a:pt x="16513" y="777957"/>
                    <a:pt x="16513" y="777957"/>
                    <a:pt x="16513" y="777957"/>
                  </a:cubicBezTo>
                  <a:cubicBezTo>
                    <a:pt x="-5504" y="738538"/>
                    <a:pt x="-5504" y="673611"/>
                    <a:pt x="16513" y="634192"/>
                  </a:cubicBezTo>
                  <a:cubicBezTo>
                    <a:pt x="340972" y="71883"/>
                    <a:pt x="340972" y="71883"/>
                    <a:pt x="340972" y="71883"/>
                  </a:cubicBezTo>
                  <a:cubicBezTo>
                    <a:pt x="364147" y="32463"/>
                    <a:pt x="420928" y="0"/>
                    <a:pt x="466120" y="0"/>
                  </a:cubicBezTo>
                  <a:lnTo>
                    <a:pt x="652948" y="0"/>
                  </a:lnTo>
                  <a:lnTo>
                    <a:pt x="680314" y="0"/>
                  </a:lnTo>
                  <a:lnTo>
                    <a:pt x="840939" y="0"/>
                  </a:lnTo>
                  <a:lnTo>
                    <a:pt x="841276" y="0"/>
                  </a:lnTo>
                  <a:lnTo>
                    <a:pt x="867142" y="0"/>
                  </a:lnTo>
                  <a:lnTo>
                    <a:pt x="956611" y="0"/>
                  </a:lnTo>
                  <a:lnTo>
                    <a:pt x="1028104" y="0"/>
                  </a:lnTo>
                  <a:lnTo>
                    <a:pt x="1033923" y="0"/>
                  </a:lnTo>
                  <a:lnTo>
                    <a:pt x="1055133" y="0"/>
                  </a:lnTo>
                  <a:lnTo>
                    <a:pt x="1080817" y="0"/>
                  </a:lnTo>
                  <a:cubicBezTo>
                    <a:pt x="1115038" y="0"/>
                    <a:pt x="1115038" y="0"/>
                    <a:pt x="1115038" y="0"/>
                  </a:cubicBezTo>
                  <a:lnTo>
                    <a:pt x="1143439" y="0"/>
                  </a:lnTo>
                  <a:lnTo>
                    <a:pt x="1160948" y="0"/>
                  </a:lnTo>
                  <a:lnTo>
                    <a:pt x="1216095" y="0"/>
                  </a:lnTo>
                  <a:lnTo>
                    <a:pt x="1220751" y="0"/>
                  </a:lnTo>
                  <a:lnTo>
                    <a:pt x="1267645" y="0"/>
                  </a:lnTo>
                  <a:lnTo>
                    <a:pt x="1291726" y="0"/>
                  </a:lnTo>
                  <a:lnTo>
                    <a:pt x="1301866" y="0"/>
                  </a:lnTo>
                  <a:lnTo>
                    <a:pt x="1331430" y="0"/>
                  </a:lnTo>
                  <a:lnTo>
                    <a:pt x="1375142" y="0"/>
                  </a:lnTo>
                  <a:lnTo>
                    <a:pt x="1408742" y="0"/>
                  </a:lnTo>
                  <a:lnTo>
                    <a:pt x="1455636" y="0"/>
                  </a:lnTo>
                  <a:lnTo>
                    <a:pt x="1479717" y="0"/>
                  </a:lnTo>
                  <a:lnTo>
                    <a:pt x="1489857" y="0"/>
                  </a:lnTo>
                  <a:lnTo>
                    <a:pt x="1536104" y="0"/>
                  </a:lnTo>
                  <a:lnTo>
                    <a:pt x="1617219" y="0"/>
                  </a:lnTo>
                  <a:lnTo>
                    <a:pt x="1651439" y="0"/>
                  </a:lnTo>
                  <a:lnTo>
                    <a:pt x="1728751" y="0"/>
                  </a:lnTo>
                  <a:lnTo>
                    <a:pt x="1775645" y="0"/>
                  </a:lnTo>
                  <a:lnTo>
                    <a:pt x="1799726" y="0"/>
                  </a:lnTo>
                  <a:lnTo>
                    <a:pt x="1809866" y="0"/>
                  </a:lnTo>
                  <a:lnTo>
                    <a:pt x="1831413" y="0"/>
                  </a:lnTo>
                  <a:lnTo>
                    <a:pt x="1905881" y="0"/>
                  </a:lnTo>
                  <a:lnTo>
                    <a:pt x="1992375" y="0"/>
                  </a:lnTo>
                  <a:lnTo>
                    <a:pt x="2107709" y="0"/>
                  </a:lnTo>
                  <a:lnTo>
                    <a:pt x="2120075" y="0"/>
                  </a:lnTo>
                  <a:lnTo>
                    <a:pt x="2185022" y="0"/>
                  </a:lnTo>
                  <a:lnTo>
                    <a:pt x="2231916" y="0"/>
                  </a:lnTo>
                  <a:lnTo>
                    <a:pt x="2255997" y="0"/>
                  </a:lnTo>
                  <a:lnTo>
                    <a:pt x="2266137" y="0"/>
                  </a:lnTo>
                  <a:lnTo>
                    <a:pt x="2281036" y="0"/>
                  </a:lnTo>
                  <a:cubicBezTo>
                    <a:pt x="2372290" y="0"/>
                    <a:pt x="2433126" y="0"/>
                    <a:pt x="2473684" y="0"/>
                  </a:cubicBezTo>
                  <a:lnTo>
                    <a:pt x="2514552" y="0"/>
                  </a:lnTo>
                  <a:lnTo>
                    <a:pt x="2520578" y="0"/>
                  </a:lnTo>
                  <a:lnTo>
                    <a:pt x="2544659" y="0"/>
                  </a:lnTo>
                  <a:lnTo>
                    <a:pt x="2554799" y="0"/>
                  </a:lnTo>
                  <a:lnTo>
                    <a:pt x="2680485" y="0"/>
                  </a:lnTo>
                  <a:cubicBezTo>
                    <a:pt x="2830376" y="0"/>
                    <a:pt x="2933750" y="0"/>
                    <a:pt x="3005042" y="0"/>
                  </a:cubicBezTo>
                  <a:lnTo>
                    <a:pt x="3022552" y="0"/>
                  </a:lnTo>
                  <a:lnTo>
                    <a:pt x="3082355" y="0"/>
                  </a:lnTo>
                  <a:lnTo>
                    <a:pt x="3129249" y="0"/>
                  </a:lnTo>
                  <a:lnTo>
                    <a:pt x="3153330" y="0"/>
                  </a:lnTo>
                  <a:lnTo>
                    <a:pt x="3163470" y="0"/>
                  </a:lnTo>
                  <a:lnTo>
                    <a:pt x="3236746" y="0"/>
                  </a:lnTo>
                  <a:cubicBezTo>
                    <a:pt x="3671470" y="0"/>
                    <a:pt x="3671470" y="0"/>
                    <a:pt x="3671470" y="0"/>
                  </a:cubicBezTo>
                  <a:cubicBezTo>
                    <a:pt x="3717821" y="0"/>
                    <a:pt x="3773442" y="32463"/>
                    <a:pt x="3796617" y="71883"/>
                  </a:cubicBezTo>
                  <a:cubicBezTo>
                    <a:pt x="4121076" y="634192"/>
                    <a:pt x="4121076" y="634192"/>
                    <a:pt x="4121076" y="634192"/>
                  </a:cubicBezTo>
                  <a:cubicBezTo>
                    <a:pt x="4144252" y="673611"/>
                    <a:pt x="4144252" y="738538"/>
                    <a:pt x="4121076" y="777957"/>
                  </a:cubicBezTo>
                  <a:cubicBezTo>
                    <a:pt x="3796617" y="1340266"/>
                    <a:pt x="3796617" y="1340266"/>
                    <a:pt x="3796617" y="1340266"/>
                  </a:cubicBezTo>
                  <a:cubicBezTo>
                    <a:pt x="3773442" y="1379686"/>
                    <a:pt x="3717821" y="1412149"/>
                    <a:pt x="3671470" y="1412149"/>
                  </a:cubicBezTo>
                  <a:close/>
                </a:path>
              </a:pathLst>
            </a:custGeom>
            <a:solidFill>
              <a:srgbClr val="E87071"/>
            </a:solidFill>
            <a:ln w="19050">
              <a:noFill/>
            </a:ln>
            <a:effectLst>
              <a:innerShdw blurRad="101600" dist="63500" dir="2700000">
                <a:prstClr val="black">
                  <a:alpha val="50000"/>
                </a:prstClr>
              </a:inn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14" name="任意多边形 83"/>
            <p:cNvSpPr>
              <a:spLocks/>
            </p:cNvSpPr>
            <p:nvPr/>
          </p:nvSpPr>
          <p:spPr bwMode="auto">
            <a:xfrm rot="10800000">
              <a:off x="1054646" y="4533167"/>
              <a:ext cx="3147691" cy="1074074"/>
            </a:xfrm>
            <a:custGeom>
              <a:avLst/>
              <a:gdLst>
                <a:gd name="connsiteX0" fmla="*/ 3671470 w 4138458"/>
                <a:gd name="connsiteY0" fmla="*/ 1412149 h 1412149"/>
                <a:gd name="connsiteX1" fmla="*/ 3163470 w 4138458"/>
                <a:gd name="connsiteY1" fmla="*/ 1412149 h 1412149"/>
                <a:gd name="connsiteX2" fmla="*/ 3022552 w 4138458"/>
                <a:gd name="connsiteY2" fmla="*/ 1412149 h 1412149"/>
                <a:gd name="connsiteX3" fmla="*/ 2554799 w 4138458"/>
                <a:gd name="connsiteY3" fmla="*/ 1412149 h 1412149"/>
                <a:gd name="connsiteX4" fmla="*/ 2514552 w 4138458"/>
                <a:gd name="connsiteY4" fmla="*/ 1412149 h 1412149"/>
                <a:gd name="connsiteX5" fmla="*/ 2266137 w 4138458"/>
                <a:gd name="connsiteY5" fmla="*/ 1412149 h 1412149"/>
                <a:gd name="connsiteX6" fmla="*/ 1905881 w 4138458"/>
                <a:gd name="connsiteY6" fmla="*/ 1412149 h 1412149"/>
                <a:gd name="connsiteX7" fmla="*/ 1809866 w 4138458"/>
                <a:gd name="connsiteY7" fmla="*/ 1412149 h 1412149"/>
                <a:gd name="connsiteX8" fmla="*/ 1617219 w 4138458"/>
                <a:gd name="connsiteY8" fmla="*/ 1412149 h 1412149"/>
                <a:gd name="connsiteX9" fmla="*/ 1489857 w 4138458"/>
                <a:gd name="connsiteY9" fmla="*/ 1412149 h 1412149"/>
                <a:gd name="connsiteX10" fmla="*/ 1301866 w 4138458"/>
                <a:gd name="connsiteY10" fmla="*/ 1412149 h 1412149"/>
                <a:gd name="connsiteX11" fmla="*/ 1160948 w 4138458"/>
                <a:gd name="connsiteY11" fmla="*/ 1412149 h 1412149"/>
                <a:gd name="connsiteX12" fmla="*/ 1115038 w 4138458"/>
                <a:gd name="connsiteY12" fmla="*/ 1412149 h 1412149"/>
                <a:gd name="connsiteX13" fmla="*/ 840939 w 4138458"/>
                <a:gd name="connsiteY13" fmla="*/ 1412149 h 1412149"/>
                <a:gd name="connsiteX14" fmla="*/ 652948 w 4138458"/>
                <a:gd name="connsiteY14" fmla="*/ 1412149 h 1412149"/>
                <a:gd name="connsiteX15" fmla="*/ 466120 w 4138458"/>
                <a:gd name="connsiteY15" fmla="*/ 1412149 h 1412149"/>
                <a:gd name="connsiteX16" fmla="*/ 340972 w 4138458"/>
                <a:gd name="connsiteY16" fmla="*/ 1340266 h 1412149"/>
                <a:gd name="connsiteX17" fmla="*/ 16513 w 4138458"/>
                <a:gd name="connsiteY17" fmla="*/ 777957 h 1412149"/>
                <a:gd name="connsiteX18" fmla="*/ 16513 w 4138458"/>
                <a:gd name="connsiteY18" fmla="*/ 634192 h 1412149"/>
                <a:gd name="connsiteX19" fmla="*/ 340972 w 4138458"/>
                <a:gd name="connsiteY19" fmla="*/ 71883 h 1412149"/>
                <a:gd name="connsiteX20" fmla="*/ 466120 w 4138458"/>
                <a:gd name="connsiteY20" fmla="*/ 0 h 1412149"/>
                <a:gd name="connsiteX21" fmla="*/ 652948 w 4138458"/>
                <a:gd name="connsiteY21" fmla="*/ 0 h 1412149"/>
                <a:gd name="connsiteX22" fmla="*/ 680314 w 4138458"/>
                <a:gd name="connsiteY22" fmla="*/ 0 h 1412149"/>
                <a:gd name="connsiteX23" fmla="*/ 840939 w 4138458"/>
                <a:gd name="connsiteY23" fmla="*/ 0 h 1412149"/>
                <a:gd name="connsiteX24" fmla="*/ 841276 w 4138458"/>
                <a:gd name="connsiteY24" fmla="*/ 0 h 1412149"/>
                <a:gd name="connsiteX25" fmla="*/ 867142 w 4138458"/>
                <a:gd name="connsiteY25" fmla="*/ 0 h 1412149"/>
                <a:gd name="connsiteX26" fmla="*/ 956611 w 4138458"/>
                <a:gd name="connsiteY26" fmla="*/ 0 h 1412149"/>
                <a:gd name="connsiteX27" fmla="*/ 1028104 w 4138458"/>
                <a:gd name="connsiteY27" fmla="*/ 0 h 1412149"/>
                <a:gd name="connsiteX28" fmla="*/ 1033923 w 4138458"/>
                <a:gd name="connsiteY28" fmla="*/ 0 h 1412149"/>
                <a:gd name="connsiteX29" fmla="*/ 1055133 w 4138458"/>
                <a:gd name="connsiteY29" fmla="*/ 0 h 1412149"/>
                <a:gd name="connsiteX30" fmla="*/ 1080817 w 4138458"/>
                <a:gd name="connsiteY30" fmla="*/ 0 h 1412149"/>
                <a:gd name="connsiteX31" fmla="*/ 1115038 w 4138458"/>
                <a:gd name="connsiteY31" fmla="*/ 0 h 1412149"/>
                <a:gd name="connsiteX32" fmla="*/ 1143439 w 4138458"/>
                <a:gd name="connsiteY32" fmla="*/ 0 h 1412149"/>
                <a:gd name="connsiteX33" fmla="*/ 1160948 w 4138458"/>
                <a:gd name="connsiteY33" fmla="*/ 0 h 1412149"/>
                <a:gd name="connsiteX34" fmla="*/ 1216095 w 4138458"/>
                <a:gd name="connsiteY34" fmla="*/ 0 h 1412149"/>
                <a:gd name="connsiteX35" fmla="*/ 1220751 w 4138458"/>
                <a:gd name="connsiteY35" fmla="*/ 0 h 1412149"/>
                <a:gd name="connsiteX36" fmla="*/ 1267645 w 4138458"/>
                <a:gd name="connsiteY36" fmla="*/ 0 h 1412149"/>
                <a:gd name="connsiteX37" fmla="*/ 1291726 w 4138458"/>
                <a:gd name="connsiteY37" fmla="*/ 0 h 1412149"/>
                <a:gd name="connsiteX38" fmla="*/ 1301866 w 4138458"/>
                <a:gd name="connsiteY38" fmla="*/ 0 h 1412149"/>
                <a:gd name="connsiteX39" fmla="*/ 1331430 w 4138458"/>
                <a:gd name="connsiteY39" fmla="*/ 0 h 1412149"/>
                <a:gd name="connsiteX40" fmla="*/ 1375142 w 4138458"/>
                <a:gd name="connsiteY40" fmla="*/ 0 h 1412149"/>
                <a:gd name="connsiteX41" fmla="*/ 1408742 w 4138458"/>
                <a:gd name="connsiteY41" fmla="*/ 0 h 1412149"/>
                <a:gd name="connsiteX42" fmla="*/ 1455636 w 4138458"/>
                <a:gd name="connsiteY42" fmla="*/ 0 h 1412149"/>
                <a:gd name="connsiteX43" fmla="*/ 1479717 w 4138458"/>
                <a:gd name="connsiteY43" fmla="*/ 0 h 1412149"/>
                <a:gd name="connsiteX44" fmla="*/ 1489857 w 4138458"/>
                <a:gd name="connsiteY44" fmla="*/ 0 h 1412149"/>
                <a:gd name="connsiteX45" fmla="*/ 1536104 w 4138458"/>
                <a:gd name="connsiteY45" fmla="*/ 0 h 1412149"/>
                <a:gd name="connsiteX46" fmla="*/ 1617219 w 4138458"/>
                <a:gd name="connsiteY46" fmla="*/ 0 h 1412149"/>
                <a:gd name="connsiteX47" fmla="*/ 1651439 w 4138458"/>
                <a:gd name="connsiteY47" fmla="*/ 0 h 1412149"/>
                <a:gd name="connsiteX48" fmla="*/ 1728751 w 4138458"/>
                <a:gd name="connsiteY48" fmla="*/ 0 h 1412149"/>
                <a:gd name="connsiteX49" fmla="*/ 1775645 w 4138458"/>
                <a:gd name="connsiteY49" fmla="*/ 0 h 1412149"/>
                <a:gd name="connsiteX50" fmla="*/ 1799726 w 4138458"/>
                <a:gd name="connsiteY50" fmla="*/ 0 h 1412149"/>
                <a:gd name="connsiteX51" fmla="*/ 1809866 w 4138458"/>
                <a:gd name="connsiteY51" fmla="*/ 0 h 1412149"/>
                <a:gd name="connsiteX52" fmla="*/ 1831413 w 4138458"/>
                <a:gd name="connsiteY52" fmla="*/ 0 h 1412149"/>
                <a:gd name="connsiteX53" fmla="*/ 1905881 w 4138458"/>
                <a:gd name="connsiteY53" fmla="*/ 0 h 1412149"/>
                <a:gd name="connsiteX54" fmla="*/ 1992375 w 4138458"/>
                <a:gd name="connsiteY54" fmla="*/ 0 h 1412149"/>
                <a:gd name="connsiteX55" fmla="*/ 2107709 w 4138458"/>
                <a:gd name="connsiteY55" fmla="*/ 0 h 1412149"/>
                <a:gd name="connsiteX56" fmla="*/ 2120075 w 4138458"/>
                <a:gd name="connsiteY56" fmla="*/ 0 h 1412149"/>
                <a:gd name="connsiteX57" fmla="*/ 2185022 w 4138458"/>
                <a:gd name="connsiteY57" fmla="*/ 0 h 1412149"/>
                <a:gd name="connsiteX58" fmla="*/ 2231916 w 4138458"/>
                <a:gd name="connsiteY58" fmla="*/ 0 h 1412149"/>
                <a:gd name="connsiteX59" fmla="*/ 2255997 w 4138458"/>
                <a:gd name="connsiteY59" fmla="*/ 0 h 1412149"/>
                <a:gd name="connsiteX60" fmla="*/ 2266137 w 4138458"/>
                <a:gd name="connsiteY60" fmla="*/ 0 h 1412149"/>
                <a:gd name="connsiteX61" fmla="*/ 2281036 w 4138458"/>
                <a:gd name="connsiteY61" fmla="*/ 0 h 1412149"/>
                <a:gd name="connsiteX62" fmla="*/ 2473684 w 4138458"/>
                <a:gd name="connsiteY62" fmla="*/ 0 h 1412149"/>
                <a:gd name="connsiteX63" fmla="*/ 2514552 w 4138458"/>
                <a:gd name="connsiteY63" fmla="*/ 0 h 1412149"/>
                <a:gd name="connsiteX64" fmla="*/ 2520578 w 4138458"/>
                <a:gd name="connsiteY64" fmla="*/ 0 h 1412149"/>
                <a:gd name="connsiteX65" fmla="*/ 2544659 w 4138458"/>
                <a:gd name="connsiteY65" fmla="*/ 0 h 1412149"/>
                <a:gd name="connsiteX66" fmla="*/ 2554799 w 4138458"/>
                <a:gd name="connsiteY66" fmla="*/ 0 h 1412149"/>
                <a:gd name="connsiteX67" fmla="*/ 2680485 w 4138458"/>
                <a:gd name="connsiteY67" fmla="*/ 0 h 1412149"/>
                <a:gd name="connsiteX68" fmla="*/ 3005042 w 4138458"/>
                <a:gd name="connsiteY68" fmla="*/ 0 h 1412149"/>
                <a:gd name="connsiteX69" fmla="*/ 3022552 w 4138458"/>
                <a:gd name="connsiteY69" fmla="*/ 0 h 1412149"/>
                <a:gd name="connsiteX70" fmla="*/ 3082355 w 4138458"/>
                <a:gd name="connsiteY70" fmla="*/ 0 h 1412149"/>
                <a:gd name="connsiteX71" fmla="*/ 3129249 w 4138458"/>
                <a:gd name="connsiteY71" fmla="*/ 0 h 1412149"/>
                <a:gd name="connsiteX72" fmla="*/ 3153330 w 4138458"/>
                <a:gd name="connsiteY72" fmla="*/ 0 h 1412149"/>
                <a:gd name="connsiteX73" fmla="*/ 3163470 w 4138458"/>
                <a:gd name="connsiteY73" fmla="*/ 0 h 1412149"/>
                <a:gd name="connsiteX74" fmla="*/ 3236746 w 4138458"/>
                <a:gd name="connsiteY74" fmla="*/ 0 h 1412149"/>
                <a:gd name="connsiteX75" fmla="*/ 3671470 w 4138458"/>
                <a:gd name="connsiteY75" fmla="*/ 0 h 1412149"/>
                <a:gd name="connsiteX76" fmla="*/ 3796617 w 4138458"/>
                <a:gd name="connsiteY76" fmla="*/ 71883 h 1412149"/>
                <a:gd name="connsiteX77" fmla="*/ 4121076 w 4138458"/>
                <a:gd name="connsiteY77" fmla="*/ 634192 h 1412149"/>
                <a:gd name="connsiteX78" fmla="*/ 4121076 w 4138458"/>
                <a:gd name="connsiteY78" fmla="*/ 777957 h 1412149"/>
                <a:gd name="connsiteX79" fmla="*/ 3796617 w 4138458"/>
                <a:gd name="connsiteY79" fmla="*/ 1340266 h 1412149"/>
                <a:gd name="connsiteX80" fmla="*/ 3671470 w 4138458"/>
                <a:gd name="connsiteY80" fmla="*/ 1412149 h 1412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138458" h="1412149">
                  <a:moveTo>
                    <a:pt x="3671470" y="1412149"/>
                  </a:moveTo>
                  <a:lnTo>
                    <a:pt x="3163470" y="1412149"/>
                  </a:lnTo>
                  <a:lnTo>
                    <a:pt x="3022552" y="1412149"/>
                  </a:lnTo>
                  <a:lnTo>
                    <a:pt x="2554799" y="1412149"/>
                  </a:lnTo>
                  <a:lnTo>
                    <a:pt x="2514552" y="1412149"/>
                  </a:lnTo>
                  <a:lnTo>
                    <a:pt x="2266137" y="1412149"/>
                  </a:lnTo>
                  <a:lnTo>
                    <a:pt x="1905881" y="1412149"/>
                  </a:lnTo>
                  <a:lnTo>
                    <a:pt x="1809866" y="1412149"/>
                  </a:lnTo>
                  <a:lnTo>
                    <a:pt x="1617219" y="1412149"/>
                  </a:lnTo>
                  <a:lnTo>
                    <a:pt x="1489857" y="1412149"/>
                  </a:lnTo>
                  <a:lnTo>
                    <a:pt x="1301866" y="1412149"/>
                  </a:lnTo>
                  <a:lnTo>
                    <a:pt x="1160948" y="1412149"/>
                  </a:lnTo>
                  <a:lnTo>
                    <a:pt x="1115038" y="1412149"/>
                  </a:lnTo>
                  <a:lnTo>
                    <a:pt x="840939" y="1412149"/>
                  </a:lnTo>
                  <a:lnTo>
                    <a:pt x="652948" y="1412149"/>
                  </a:lnTo>
                  <a:lnTo>
                    <a:pt x="466120" y="1412149"/>
                  </a:lnTo>
                  <a:cubicBezTo>
                    <a:pt x="420928" y="1412149"/>
                    <a:pt x="364147" y="1379686"/>
                    <a:pt x="340972" y="1340266"/>
                  </a:cubicBezTo>
                  <a:cubicBezTo>
                    <a:pt x="16513" y="777957"/>
                    <a:pt x="16513" y="777957"/>
                    <a:pt x="16513" y="777957"/>
                  </a:cubicBezTo>
                  <a:cubicBezTo>
                    <a:pt x="-5504" y="738538"/>
                    <a:pt x="-5504" y="673611"/>
                    <a:pt x="16513" y="634192"/>
                  </a:cubicBezTo>
                  <a:cubicBezTo>
                    <a:pt x="340972" y="71883"/>
                    <a:pt x="340972" y="71883"/>
                    <a:pt x="340972" y="71883"/>
                  </a:cubicBezTo>
                  <a:cubicBezTo>
                    <a:pt x="364147" y="32463"/>
                    <a:pt x="420928" y="0"/>
                    <a:pt x="466120" y="0"/>
                  </a:cubicBezTo>
                  <a:lnTo>
                    <a:pt x="652948" y="0"/>
                  </a:lnTo>
                  <a:lnTo>
                    <a:pt x="680314" y="0"/>
                  </a:lnTo>
                  <a:lnTo>
                    <a:pt x="840939" y="0"/>
                  </a:lnTo>
                  <a:lnTo>
                    <a:pt x="841276" y="0"/>
                  </a:lnTo>
                  <a:lnTo>
                    <a:pt x="867142" y="0"/>
                  </a:lnTo>
                  <a:lnTo>
                    <a:pt x="956611" y="0"/>
                  </a:lnTo>
                  <a:lnTo>
                    <a:pt x="1028104" y="0"/>
                  </a:lnTo>
                  <a:lnTo>
                    <a:pt x="1033923" y="0"/>
                  </a:lnTo>
                  <a:lnTo>
                    <a:pt x="1055133" y="0"/>
                  </a:lnTo>
                  <a:lnTo>
                    <a:pt x="1080817" y="0"/>
                  </a:lnTo>
                  <a:cubicBezTo>
                    <a:pt x="1115038" y="0"/>
                    <a:pt x="1115038" y="0"/>
                    <a:pt x="1115038" y="0"/>
                  </a:cubicBezTo>
                  <a:lnTo>
                    <a:pt x="1143439" y="0"/>
                  </a:lnTo>
                  <a:lnTo>
                    <a:pt x="1160948" y="0"/>
                  </a:lnTo>
                  <a:lnTo>
                    <a:pt x="1216095" y="0"/>
                  </a:lnTo>
                  <a:lnTo>
                    <a:pt x="1220751" y="0"/>
                  </a:lnTo>
                  <a:lnTo>
                    <a:pt x="1267645" y="0"/>
                  </a:lnTo>
                  <a:lnTo>
                    <a:pt x="1291726" y="0"/>
                  </a:lnTo>
                  <a:lnTo>
                    <a:pt x="1301866" y="0"/>
                  </a:lnTo>
                  <a:lnTo>
                    <a:pt x="1331430" y="0"/>
                  </a:lnTo>
                  <a:lnTo>
                    <a:pt x="1375142" y="0"/>
                  </a:lnTo>
                  <a:lnTo>
                    <a:pt x="1408742" y="0"/>
                  </a:lnTo>
                  <a:lnTo>
                    <a:pt x="1455636" y="0"/>
                  </a:lnTo>
                  <a:lnTo>
                    <a:pt x="1479717" y="0"/>
                  </a:lnTo>
                  <a:lnTo>
                    <a:pt x="1489857" y="0"/>
                  </a:lnTo>
                  <a:lnTo>
                    <a:pt x="1536104" y="0"/>
                  </a:lnTo>
                  <a:lnTo>
                    <a:pt x="1617219" y="0"/>
                  </a:lnTo>
                  <a:lnTo>
                    <a:pt x="1651439" y="0"/>
                  </a:lnTo>
                  <a:lnTo>
                    <a:pt x="1728751" y="0"/>
                  </a:lnTo>
                  <a:lnTo>
                    <a:pt x="1775645" y="0"/>
                  </a:lnTo>
                  <a:lnTo>
                    <a:pt x="1799726" y="0"/>
                  </a:lnTo>
                  <a:lnTo>
                    <a:pt x="1809866" y="0"/>
                  </a:lnTo>
                  <a:lnTo>
                    <a:pt x="1831413" y="0"/>
                  </a:lnTo>
                  <a:lnTo>
                    <a:pt x="1905881" y="0"/>
                  </a:lnTo>
                  <a:lnTo>
                    <a:pt x="1992375" y="0"/>
                  </a:lnTo>
                  <a:lnTo>
                    <a:pt x="2107709" y="0"/>
                  </a:lnTo>
                  <a:lnTo>
                    <a:pt x="2120075" y="0"/>
                  </a:lnTo>
                  <a:lnTo>
                    <a:pt x="2185022" y="0"/>
                  </a:lnTo>
                  <a:lnTo>
                    <a:pt x="2231916" y="0"/>
                  </a:lnTo>
                  <a:lnTo>
                    <a:pt x="2255997" y="0"/>
                  </a:lnTo>
                  <a:lnTo>
                    <a:pt x="2266137" y="0"/>
                  </a:lnTo>
                  <a:lnTo>
                    <a:pt x="2281036" y="0"/>
                  </a:lnTo>
                  <a:cubicBezTo>
                    <a:pt x="2372290" y="0"/>
                    <a:pt x="2433126" y="0"/>
                    <a:pt x="2473684" y="0"/>
                  </a:cubicBezTo>
                  <a:lnTo>
                    <a:pt x="2514552" y="0"/>
                  </a:lnTo>
                  <a:lnTo>
                    <a:pt x="2520578" y="0"/>
                  </a:lnTo>
                  <a:lnTo>
                    <a:pt x="2544659" y="0"/>
                  </a:lnTo>
                  <a:lnTo>
                    <a:pt x="2554799" y="0"/>
                  </a:lnTo>
                  <a:lnTo>
                    <a:pt x="2680485" y="0"/>
                  </a:lnTo>
                  <a:cubicBezTo>
                    <a:pt x="2830376" y="0"/>
                    <a:pt x="2933750" y="0"/>
                    <a:pt x="3005042" y="0"/>
                  </a:cubicBezTo>
                  <a:lnTo>
                    <a:pt x="3022552" y="0"/>
                  </a:lnTo>
                  <a:lnTo>
                    <a:pt x="3082355" y="0"/>
                  </a:lnTo>
                  <a:lnTo>
                    <a:pt x="3129249" y="0"/>
                  </a:lnTo>
                  <a:lnTo>
                    <a:pt x="3153330" y="0"/>
                  </a:lnTo>
                  <a:lnTo>
                    <a:pt x="3163470" y="0"/>
                  </a:lnTo>
                  <a:lnTo>
                    <a:pt x="3236746" y="0"/>
                  </a:lnTo>
                  <a:cubicBezTo>
                    <a:pt x="3671470" y="0"/>
                    <a:pt x="3671470" y="0"/>
                    <a:pt x="3671470" y="0"/>
                  </a:cubicBezTo>
                  <a:cubicBezTo>
                    <a:pt x="3717821" y="0"/>
                    <a:pt x="3773442" y="32463"/>
                    <a:pt x="3796617" y="71883"/>
                  </a:cubicBezTo>
                  <a:cubicBezTo>
                    <a:pt x="4121076" y="634192"/>
                    <a:pt x="4121076" y="634192"/>
                    <a:pt x="4121076" y="634192"/>
                  </a:cubicBezTo>
                  <a:cubicBezTo>
                    <a:pt x="4144252" y="673611"/>
                    <a:pt x="4144252" y="738538"/>
                    <a:pt x="4121076" y="777957"/>
                  </a:cubicBezTo>
                  <a:cubicBezTo>
                    <a:pt x="3796617" y="1340266"/>
                    <a:pt x="3796617" y="1340266"/>
                    <a:pt x="3796617" y="1340266"/>
                  </a:cubicBezTo>
                  <a:cubicBezTo>
                    <a:pt x="3773442" y="1379686"/>
                    <a:pt x="3717821" y="1412149"/>
                    <a:pt x="3671470" y="1412149"/>
                  </a:cubicBezTo>
                  <a:close/>
                </a:path>
              </a:pathLst>
            </a:custGeom>
            <a:solidFill>
              <a:srgbClr val="FFB850">
                <a:alpha val="0"/>
              </a:srgbClr>
            </a:solidFill>
            <a:ln w="38100">
              <a:gradFill flip="none" rotWithShape="1">
                <a:gsLst>
                  <a:gs pos="0">
                    <a:srgbClr val="F9F9F9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15" name="任意多边形 84"/>
            <p:cNvSpPr>
              <a:spLocks/>
            </p:cNvSpPr>
            <p:nvPr/>
          </p:nvSpPr>
          <p:spPr bwMode="auto">
            <a:xfrm rot="10800000">
              <a:off x="1337803" y="4754441"/>
              <a:ext cx="2581375" cy="631527"/>
            </a:xfrm>
            <a:custGeom>
              <a:avLst/>
              <a:gdLst>
                <a:gd name="connsiteX0" fmla="*/ 3119312 w 3393888"/>
                <a:gd name="connsiteY0" fmla="*/ 830306 h 830306"/>
                <a:gd name="connsiteX1" fmla="*/ 2920034 w 3393888"/>
                <a:gd name="connsiteY1" fmla="*/ 830306 h 830306"/>
                <a:gd name="connsiteX2" fmla="*/ 2737766 w 3393888"/>
                <a:gd name="connsiteY2" fmla="*/ 830306 h 830306"/>
                <a:gd name="connsiteX3" fmla="*/ 2720756 w 3393888"/>
                <a:gd name="connsiteY3" fmla="*/ 830306 h 830306"/>
                <a:gd name="connsiteX4" fmla="*/ 2538488 w 3393888"/>
                <a:gd name="connsiteY4" fmla="*/ 830306 h 830306"/>
                <a:gd name="connsiteX5" fmla="*/ 2339210 w 3393888"/>
                <a:gd name="connsiteY5" fmla="*/ 830306 h 830306"/>
                <a:gd name="connsiteX6" fmla="*/ 2334818 w 3393888"/>
                <a:gd name="connsiteY6" fmla="*/ 828994 h 830306"/>
                <a:gd name="connsiteX7" fmla="*/ 2330399 w 3393888"/>
                <a:gd name="connsiteY7" fmla="*/ 830306 h 830306"/>
                <a:gd name="connsiteX8" fmla="*/ 1948853 w 3393888"/>
                <a:gd name="connsiteY8" fmla="*/ 830306 h 830306"/>
                <a:gd name="connsiteX9" fmla="*/ 1944461 w 3393888"/>
                <a:gd name="connsiteY9" fmla="*/ 828994 h 830306"/>
                <a:gd name="connsiteX10" fmla="*/ 1940042 w 3393888"/>
                <a:gd name="connsiteY10" fmla="*/ 830306 h 830306"/>
                <a:gd name="connsiteX11" fmla="*/ 1580314 w 3393888"/>
                <a:gd name="connsiteY11" fmla="*/ 830306 h 830306"/>
                <a:gd name="connsiteX12" fmla="*/ 1558496 w 3393888"/>
                <a:gd name="connsiteY12" fmla="*/ 830306 h 830306"/>
                <a:gd name="connsiteX13" fmla="*/ 1291762 w 3393888"/>
                <a:gd name="connsiteY13" fmla="*/ 830306 h 830306"/>
                <a:gd name="connsiteX14" fmla="*/ 1198768 w 3393888"/>
                <a:gd name="connsiteY14" fmla="*/ 830306 h 830306"/>
                <a:gd name="connsiteX15" fmla="*/ 1133844 w 3393888"/>
                <a:gd name="connsiteY15" fmla="*/ 830306 h 830306"/>
                <a:gd name="connsiteX16" fmla="*/ 910216 w 3393888"/>
                <a:gd name="connsiteY16" fmla="*/ 830306 h 830306"/>
                <a:gd name="connsiteX17" fmla="*/ 798379 w 3393888"/>
                <a:gd name="connsiteY17" fmla="*/ 830306 h 830306"/>
                <a:gd name="connsiteX18" fmla="*/ 752298 w 3393888"/>
                <a:gd name="connsiteY18" fmla="*/ 830306 h 830306"/>
                <a:gd name="connsiteX19" fmla="*/ 655613 w 3393888"/>
                <a:gd name="connsiteY19" fmla="*/ 830306 h 830306"/>
                <a:gd name="connsiteX20" fmla="*/ 416833 w 3393888"/>
                <a:gd name="connsiteY20" fmla="*/ 830306 h 830306"/>
                <a:gd name="connsiteX21" fmla="*/ 274067 w 3393888"/>
                <a:gd name="connsiteY21" fmla="*/ 830306 h 830306"/>
                <a:gd name="connsiteX22" fmla="*/ 200483 w 3393888"/>
                <a:gd name="connsiteY22" fmla="*/ 788041 h 830306"/>
                <a:gd name="connsiteX23" fmla="*/ 9710 w 3393888"/>
                <a:gd name="connsiteY23" fmla="*/ 457418 h 830306"/>
                <a:gd name="connsiteX24" fmla="*/ 9710 w 3393888"/>
                <a:gd name="connsiteY24" fmla="*/ 372888 h 830306"/>
                <a:gd name="connsiteX25" fmla="*/ 200483 w 3393888"/>
                <a:gd name="connsiteY25" fmla="*/ 42265 h 830306"/>
                <a:gd name="connsiteX26" fmla="*/ 274067 w 3393888"/>
                <a:gd name="connsiteY26" fmla="*/ 0 h 830306"/>
                <a:gd name="connsiteX27" fmla="*/ 400007 w 3393888"/>
                <a:gd name="connsiteY27" fmla="*/ 0 h 830306"/>
                <a:gd name="connsiteX28" fmla="*/ 416833 w 3393888"/>
                <a:gd name="connsiteY28" fmla="*/ 0 h 830306"/>
                <a:gd name="connsiteX29" fmla="*/ 494648 w 3393888"/>
                <a:gd name="connsiteY29" fmla="*/ 0 h 830306"/>
                <a:gd name="connsiteX30" fmla="*/ 542773 w 3393888"/>
                <a:gd name="connsiteY30" fmla="*/ 0 h 830306"/>
                <a:gd name="connsiteX31" fmla="*/ 607920 w 3393888"/>
                <a:gd name="connsiteY31" fmla="*/ 0 h 830306"/>
                <a:gd name="connsiteX32" fmla="*/ 637414 w 3393888"/>
                <a:gd name="connsiteY32" fmla="*/ 0 h 830306"/>
                <a:gd name="connsiteX33" fmla="*/ 649651 w 3393888"/>
                <a:gd name="connsiteY33" fmla="*/ 0 h 830306"/>
                <a:gd name="connsiteX34" fmla="*/ 655613 w 3393888"/>
                <a:gd name="connsiteY34" fmla="*/ 0 h 830306"/>
                <a:gd name="connsiteX35" fmla="*/ 750685 w 3393888"/>
                <a:gd name="connsiteY35" fmla="*/ 0 h 830306"/>
                <a:gd name="connsiteX36" fmla="*/ 752298 w 3393888"/>
                <a:gd name="connsiteY36" fmla="*/ 0 h 830306"/>
                <a:gd name="connsiteX37" fmla="*/ 792417 w 3393888"/>
                <a:gd name="connsiteY37" fmla="*/ 0 h 830306"/>
                <a:gd name="connsiteX38" fmla="*/ 798379 w 3393888"/>
                <a:gd name="connsiteY38" fmla="*/ 0 h 830306"/>
                <a:gd name="connsiteX39" fmla="*/ 878238 w 3393888"/>
                <a:gd name="connsiteY39" fmla="*/ 0 h 830306"/>
                <a:gd name="connsiteX40" fmla="*/ 910216 w 3393888"/>
                <a:gd name="connsiteY40" fmla="*/ 0 h 830306"/>
                <a:gd name="connsiteX41" fmla="*/ 972879 w 3393888"/>
                <a:gd name="connsiteY41" fmla="*/ 0 h 830306"/>
                <a:gd name="connsiteX42" fmla="*/ 1036156 w 3393888"/>
                <a:gd name="connsiteY42" fmla="*/ 0 h 830306"/>
                <a:gd name="connsiteX43" fmla="*/ 1086151 w 3393888"/>
                <a:gd name="connsiteY43" fmla="*/ 0 h 830306"/>
                <a:gd name="connsiteX44" fmla="*/ 1127882 w 3393888"/>
                <a:gd name="connsiteY44" fmla="*/ 0 h 830306"/>
                <a:gd name="connsiteX45" fmla="*/ 1130797 w 3393888"/>
                <a:gd name="connsiteY45" fmla="*/ 0 h 830306"/>
                <a:gd name="connsiteX46" fmla="*/ 1133844 w 3393888"/>
                <a:gd name="connsiteY46" fmla="*/ 0 h 830306"/>
                <a:gd name="connsiteX47" fmla="*/ 1198768 w 3393888"/>
                <a:gd name="connsiteY47" fmla="*/ 0 h 830306"/>
                <a:gd name="connsiteX48" fmla="*/ 1244068 w 3393888"/>
                <a:gd name="connsiteY48" fmla="*/ 0 h 830306"/>
                <a:gd name="connsiteX49" fmla="*/ 1285800 w 3393888"/>
                <a:gd name="connsiteY49" fmla="*/ 0 h 830306"/>
                <a:gd name="connsiteX50" fmla="*/ 1291762 w 3393888"/>
                <a:gd name="connsiteY50" fmla="*/ 0 h 830306"/>
                <a:gd name="connsiteX51" fmla="*/ 1324708 w 3393888"/>
                <a:gd name="connsiteY51" fmla="*/ 0 h 830306"/>
                <a:gd name="connsiteX52" fmla="*/ 1532621 w 3393888"/>
                <a:gd name="connsiteY52" fmla="*/ 0 h 830306"/>
                <a:gd name="connsiteX53" fmla="*/ 1558496 w 3393888"/>
                <a:gd name="connsiteY53" fmla="*/ 0 h 830306"/>
                <a:gd name="connsiteX54" fmla="*/ 1574352 w 3393888"/>
                <a:gd name="connsiteY54" fmla="*/ 0 h 830306"/>
                <a:gd name="connsiteX55" fmla="*/ 1580314 w 3393888"/>
                <a:gd name="connsiteY55" fmla="*/ 0 h 830306"/>
                <a:gd name="connsiteX56" fmla="*/ 1684436 w 3393888"/>
                <a:gd name="connsiteY56" fmla="*/ 0 h 830306"/>
                <a:gd name="connsiteX57" fmla="*/ 1940042 w 3393888"/>
                <a:gd name="connsiteY57" fmla="*/ 0 h 830306"/>
                <a:gd name="connsiteX58" fmla="*/ 1944461 w 3393888"/>
                <a:gd name="connsiteY58" fmla="*/ 1312 h 830306"/>
                <a:gd name="connsiteX59" fmla="*/ 1948853 w 3393888"/>
                <a:gd name="connsiteY59" fmla="*/ 0 h 830306"/>
                <a:gd name="connsiteX60" fmla="*/ 2330399 w 3393888"/>
                <a:gd name="connsiteY60" fmla="*/ 0 h 830306"/>
                <a:gd name="connsiteX61" fmla="*/ 2334818 w 3393888"/>
                <a:gd name="connsiteY61" fmla="*/ 1312 h 830306"/>
                <a:gd name="connsiteX62" fmla="*/ 2339210 w 3393888"/>
                <a:gd name="connsiteY62" fmla="*/ 0 h 830306"/>
                <a:gd name="connsiteX63" fmla="*/ 2465150 w 3393888"/>
                <a:gd name="connsiteY63" fmla="*/ 0 h 830306"/>
                <a:gd name="connsiteX64" fmla="*/ 2538488 w 3393888"/>
                <a:gd name="connsiteY64" fmla="*/ 0 h 830306"/>
                <a:gd name="connsiteX65" fmla="*/ 2559791 w 3393888"/>
                <a:gd name="connsiteY65" fmla="*/ 0 h 830306"/>
                <a:gd name="connsiteX66" fmla="*/ 2664428 w 3393888"/>
                <a:gd name="connsiteY66" fmla="*/ 0 h 830306"/>
                <a:gd name="connsiteX67" fmla="*/ 2673062 w 3393888"/>
                <a:gd name="connsiteY67" fmla="*/ 0 h 830306"/>
                <a:gd name="connsiteX68" fmla="*/ 2714794 w 3393888"/>
                <a:gd name="connsiteY68" fmla="*/ 0 h 830306"/>
                <a:gd name="connsiteX69" fmla="*/ 2720756 w 3393888"/>
                <a:gd name="connsiteY69" fmla="*/ 0 h 830306"/>
                <a:gd name="connsiteX70" fmla="*/ 2737766 w 3393888"/>
                <a:gd name="connsiteY70" fmla="*/ 0 h 830306"/>
                <a:gd name="connsiteX71" fmla="*/ 2759069 w 3393888"/>
                <a:gd name="connsiteY71" fmla="*/ 0 h 830306"/>
                <a:gd name="connsiteX72" fmla="*/ 2863706 w 3393888"/>
                <a:gd name="connsiteY72" fmla="*/ 0 h 830306"/>
                <a:gd name="connsiteX73" fmla="*/ 2872340 w 3393888"/>
                <a:gd name="connsiteY73" fmla="*/ 0 h 830306"/>
                <a:gd name="connsiteX74" fmla="*/ 2914072 w 3393888"/>
                <a:gd name="connsiteY74" fmla="*/ 0 h 830306"/>
                <a:gd name="connsiteX75" fmla="*/ 2920034 w 3393888"/>
                <a:gd name="connsiteY75" fmla="*/ 0 h 830306"/>
                <a:gd name="connsiteX76" fmla="*/ 2958347 w 3393888"/>
                <a:gd name="connsiteY76" fmla="*/ 0 h 830306"/>
                <a:gd name="connsiteX77" fmla="*/ 3119312 w 3393888"/>
                <a:gd name="connsiteY77" fmla="*/ 0 h 830306"/>
                <a:gd name="connsiteX78" fmla="*/ 3192896 w 3393888"/>
                <a:gd name="connsiteY78" fmla="*/ 42265 h 830306"/>
                <a:gd name="connsiteX79" fmla="*/ 3383669 w 3393888"/>
                <a:gd name="connsiteY79" fmla="*/ 372888 h 830306"/>
                <a:gd name="connsiteX80" fmla="*/ 3383669 w 3393888"/>
                <a:gd name="connsiteY80" fmla="*/ 457418 h 830306"/>
                <a:gd name="connsiteX81" fmla="*/ 3192896 w 3393888"/>
                <a:gd name="connsiteY81" fmla="*/ 788041 h 830306"/>
                <a:gd name="connsiteX82" fmla="*/ 3119312 w 3393888"/>
                <a:gd name="connsiteY82" fmla="*/ 830306 h 83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3393888" h="830306">
                  <a:moveTo>
                    <a:pt x="3119312" y="830306"/>
                  </a:moveTo>
                  <a:lnTo>
                    <a:pt x="2920034" y="830306"/>
                  </a:lnTo>
                  <a:lnTo>
                    <a:pt x="2737766" y="830306"/>
                  </a:lnTo>
                  <a:lnTo>
                    <a:pt x="2720756" y="830306"/>
                  </a:lnTo>
                  <a:lnTo>
                    <a:pt x="2538488" y="830306"/>
                  </a:lnTo>
                  <a:lnTo>
                    <a:pt x="2339210" y="830306"/>
                  </a:lnTo>
                  <a:lnTo>
                    <a:pt x="2334818" y="828994"/>
                  </a:lnTo>
                  <a:lnTo>
                    <a:pt x="2330399" y="830306"/>
                  </a:lnTo>
                  <a:lnTo>
                    <a:pt x="1948853" y="830306"/>
                  </a:lnTo>
                  <a:lnTo>
                    <a:pt x="1944461" y="828994"/>
                  </a:lnTo>
                  <a:lnTo>
                    <a:pt x="1940042" y="830306"/>
                  </a:lnTo>
                  <a:lnTo>
                    <a:pt x="1580314" y="830306"/>
                  </a:lnTo>
                  <a:lnTo>
                    <a:pt x="1558496" y="830306"/>
                  </a:lnTo>
                  <a:lnTo>
                    <a:pt x="1291762" y="830306"/>
                  </a:lnTo>
                  <a:lnTo>
                    <a:pt x="1198768" y="830306"/>
                  </a:lnTo>
                  <a:lnTo>
                    <a:pt x="1133844" y="830306"/>
                  </a:lnTo>
                  <a:lnTo>
                    <a:pt x="910216" y="830306"/>
                  </a:lnTo>
                  <a:lnTo>
                    <a:pt x="798379" y="830306"/>
                  </a:lnTo>
                  <a:lnTo>
                    <a:pt x="752298" y="830306"/>
                  </a:lnTo>
                  <a:lnTo>
                    <a:pt x="655613" y="830306"/>
                  </a:lnTo>
                  <a:lnTo>
                    <a:pt x="416833" y="830306"/>
                  </a:lnTo>
                  <a:lnTo>
                    <a:pt x="274067" y="830306"/>
                  </a:lnTo>
                  <a:cubicBezTo>
                    <a:pt x="247495" y="830306"/>
                    <a:pt x="214109" y="811219"/>
                    <a:pt x="200483" y="788041"/>
                  </a:cubicBezTo>
                  <a:cubicBezTo>
                    <a:pt x="9710" y="457418"/>
                    <a:pt x="9710" y="457418"/>
                    <a:pt x="9710" y="457418"/>
                  </a:cubicBezTo>
                  <a:cubicBezTo>
                    <a:pt x="-3236" y="434241"/>
                    <a:pt x="-3236" y="396066"/>
                    <a:pt x="9710" y="372888"/>
                  </a:cubicBezTo>
                  <a:cubicBezTo>
                    <a:pt x="200483" y="42265"/>
                    <a:pt x="200483" y="42265"/>
                    <a:pt x="200483" y="42265"/>
                  </a:cubicBezTo>
                  <a:cubicBezTo>
                    <a:pt x="214109" y="19088"/>
                    <a:pt x="247495" y="0"/>
                    <a:pt x="274067" y="0"/>
                  </a:cubicBezTo>
                  <a:cubicBezTo>
                    <a:pt x="321760" y="0"/>
                    <a:pt x="363492" y="0"/>
                    <a:pt x="400007" y="0"/>
                  </a:cubicBezTo>
                  <a:lnTo>
                    <a:pt x="416833" y="0"/>
                  </a:lnTo>
                  <a:lnTo>
                    <a:pt x="494648" y="0"/>
                  </a:lnTo>
                  <a:lnTo>
                    <a:pt x="542773" y="0"/>
                  </a:lnTo>
                  <a:lnTo>
                    <a:pt x="607920" y="0"/>
                  </a:lnTo>
                  <a:lnTo>
                    <a:pt x="637414" y="0"/>
                  </a:lnTo>
                  <a:lnTo>
                    <a:pt x="649651" y="0"/>
                  </a:lnTo>
                  <a:cubicBezTo>
                    <a:pt x="655613" y="0"/>
                    <a:pt x="655613" y="0"/>
                    <a:pt x="655613" y="0"/>
                  </a:cubicBezTo>
                  <a:lnTo>
                    <a:pt x="750685" y="0"/>
                  </a:lnTo>
                  <a:lnTo>
                    <a:pt x="752298" y="0"/>
                  </a:lnTo>
                  <a:lnTo>
                    <a:pt x="792417" y="0"/>
                  </a:lnTo>
                  <a:lnTo>
                    <a:pt x="798379" y="0"/>
                  </a:lnTo>
                  <a:lnTo>
                    <a:pt x="878238" y="0"/>
                  </a:lnTo>
                  <a:lnTo>
                    <a:pt x="910216" y="0"/>
                  </a:lnTo>
                  <a:lnTo>
                    <a:pt x="972879" y="0"/>
                  </a:lnTo>
                  <a:lnTo>
                    <a:pt x="1036156" y="0"/>
                  </a:lnTo>
                  <a:lnTo>
                    <a:pt x="1086151" y="0"/>
                  </a:lnTo>
                  <a:lnTo>
                    <a:pt x="1127882" y="0"/>
                  </a:lnTo>
                  <a:lnTo>
                    <a:pt x="1130797" y="0"/>
                  </a:lnTo>
                  <a:lnTo>
                    <a:pt x="1133844" y="0"/>
                  </a:lnTo>
                  <a:lnTo>
                    <a:pt x="1198768" y="0"/>
                  </a:lnTo>
                  <a:lnTo>
                    <a:pt x="1244068" y="0"/>
                  </a:lnTo>
                  <a:lnTo>
                    <a:pt x="1285800" y="0"/>
                  </a:lnTo>
                  <a:lnTo>
                    <a:pt x="1291762" y="0"/>
                  </a:lnTo>
                  <a:lnTo>
                    <a:pt x="1324708" y="0"/>
                  </a:lnTo>
                  <a:cubicBezTo>
                    <a:pt x="1434253" y="0"/>
                    <a:pt x="1496851" y="0"/>
                    <a:pt x="1532621" y="0"/>
                  </a:cubicBezTo>
                  <a:lnTo>
                    <a:pt x="1558496" y="0"/>
                  </a:lnTo>
                  <a:lnTo>
                    <a:pt x="1574352" y="0"/>
                  </a:lnTo>
                  <a:lnTo>
                    <a:pt x="1580314" y="0"/>
                  </a:lnTo>
                  <a:lnTo>
                    <a:pt x="1684436" y="0"/>
                  </a:lnTo>
                  <a:cubicBezTo>
                    <a:pt x="1940042" y="0"/>
                    <a:pt x="1940042" y="0"/>
                    <a:pt x="1940042" y="0"/>
                  </a:cubicBezTo>
                  <a:lnTo>
                    <a:pt x="1944461" y="1312"/>
                  </a:lnTo>
                  <a:lnTo>
                    <a:pt x="1948853" y="0"/>
                  </a:lnTo>
                  <a:cubicBezTo>
                    <a:pt x="2330399" y="0"/>
                    <a:pt x="2330399" y="0"/>
                    <a:pt x="2330399" y="0"/>
                  </a:cubicBezTo>
                  <a:lnTo>
                    <a:pt x="2334818" y="1312"/>
                  </a:lnTo>
                  <a:lnTo>
                    <a:pt x="2339210" y="0"/>
                  </a:lnTo>
                  <a:cubicBezTo>
                    <a:pt x="2386903" y="0"/>
                    <a:pt x="2428635" y="0"/>
                    <a:pt x="2465150" y="0"/>
                  </a:cubicBezTo>
                  <a:lnTo>
                    <a:pt x="2538488" y="0"/>
                  </a:lnTo>
                  <a:lnTo>
                    <a:pt x="2559791" y="0"/>
                  </a:lnTo>
                  <a:lnTo>
                    <a:pt x="2664428" y="0"/>
                  </a:lnTo>
                  <a:lnTo>
                    <a:pt x="2673062" y="0"/>
                  </a:lnTo>
                  <a:lnTo>
                    <a:pt x="2714794" y="0"/>
                  </a:lnTo>
                  <a:lnTo>
                    <a:pt x="2720756" y="0"/>
                  </a:lnTo>
                  <a:lnTo>
                    <a:pt x="2737766" y="0"/>
                  </a:lnTo>
                  <a:lnTo>
                    <a:pt x="2759069" y="0"/>
                  </a:lnTo>
                  <a:lnTo>
                    <a:pt x="2863706" y="0"/>
                  </a:lnTo>
                  <a:lnTo>
                    <a:pt x="2872340" y="0"/>
                  </a:lnTo>
                  <a:lnTo>
                    <a:pt x="2914072" y="0"/>
                  </a:lnTo>
                  <a:lnTo>
                    <a:pt x="2920034" y="0"/>
                  </a:lnTo>
                  <a:lnTo>
                    <a:pt x="2958347" y="0"/>
                  </a:lnTo>
                  <a:cubicBezTo>
                    <a:pt x="3119312" y="0"/>
                    <a:pt x="3119312" y="0"/>
                    <a:pt x="3119312" y="0"/>
                  </a:cubicBezTo>
                  <a:cubicBezTo>
                    <a:pt x="3146565" y="0"/>
                    <a:pt x="3179269" y="19088"/>
                    <a:pt x="3192896" y="42265"/>
                  </a:cubicBezTo>
                  <a:cubicBezTo>
                    <a:pt x="3383669" y="372888"/>
                    <a:pt x="3383669" y="372888"/>
                    <a:pt x="3383669" y="372888"/>
                  </a:cubicBezTo>
                  <a:cubicBezTo>
                    <a:pt x="3397295" y="396066"/>
                    <a:pt x="3397295" y="434241"/>
                    <a:pt x="3383669" y="457418"/>
                  </a:cubicBezTo>
                  <a:cubicBezTo>
                    <a:pt x="3192896" y="788041"/>
                    <a:pt x="3192896" y="788041"/>
                    <a:pt x="3192896" y="788041"/>
                  </a:cubicBezTo>
                  <a:cubicBezTo>
                    <a:pt x="3179269" y="811219"/>
                    <a:pt x="3146565" y="830306"/>
                    <a:pt x="3119312" y="830306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100000">
                    <a:schemeClr val="bg1"/>
                  </a:gs>
                  <a:gs pos="0">
                    <a:srgbClr val="B6B6B6"/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16" name="组合 85"/>
          <p:cNvGrpSpPr/>
          <p:nvPr/>
        </p:nvGrpSpPr>
        <p:grpSpPr>
          <a:xfrm>
            <a:off x="1166667" y="3956192"/>
            <a:ext cx="1026500" cy="934190"/>
            <a:chOff x="2067005" y="4115042"/>
            <a:chExt cx="2138277" cy="1907040"/>
          </a:xfrm>
        </p:grpSpPr>
        <p:sp>
          <p:nvSpPr>
            <p:cNvPr id="17" name="任意多边形 86"/>
            <p:cNvSpPr>
              <a:spLocks/>
            </p:cNvSpPr>
            <p:nvPr/>
          </p:nvSpPr>
          <p:spPr bwMode="auto">
            <a:xfrm rot="10800000">
              <a:off x="2071834" y="4115042"/>
              <a:ext cx="2123116" cy="1895135"/>
            </a:xfrm>
            <a:custGeom>
              <a:avLst/>
              <a:gdLst>
                <a:gd name="connsiteX0" fmla="*/ 1795626 w 2791387"/>
                <a:gd name="connsiteY0" fmla="*/ 2117139 h 2491648"/>
                <a:gd name="connsiteX1" fmla="*/ 1950063 w 2791387"/>
                <a:gd name="connsiteY1" fmla="*/ 2028434 h 2491648"/>
                <a:gd name="connsiteX2" fmla="*/ 2350454 w 2791387"/>
                <a:gd name="connsiteY2" fmla="*/ 1334530 h 2491648"/>
                <a:gd name="connsiteX3" fmla="*/ 2350454 w 2791387"/>
                <a:gd name="connsiteY3" fmla="*/ 1157119 h 2491648"/>
                <a:gd name="connsiteX4" fmla="*/ 1950063 w 2791387"/>
                <a:gd name="connsiteY4" fmla="*/ 463215 h 2491648"/>
                <a:gd name="connsiteX5" fmla="*/ 1795626 w 2791387"/>
                <a:gd name="connsiteY5" fmla="*/ 374509 h 2491648"/>
                <a:gd name="connsiteX6" fmla="*/ 994844 w 2791387"/>
                <a:gd name="connsiteY6" fmla="*/ 374509 h 2491648"/>
                <a:gd name="connsiteX7" fmla="*/ 840408 w 2791387"/>
                <a:gd name="connsiteY7" fmla="*/ 463215 h 2491648"/>
                <a:gd name="connsiteX8" fmla="*/ 440017 w 2791387"/>
                <a:gd name="connsiteY8" fmla="*/ 1157119 h 2491648"/>
                <a:gd name="connsiteX9" fmla="*/ 440017 w 2791387"/>
                <a:gd name="connsiteY9" fmla="*/ 1334530 h 2491648"/>
                <a:gd name="connsiteX10" fmla="*/ 840408 w 2791387"/>
                <a:gd name="connsiteY10" fmla="*/ 2028434 h 2491648"/>
                <a:gd name="connsiteX11" fmla="*/ 994844 w 2791387"/>
                <a:gd name="connsiteY11" fmla="*/ 2117139 h 2491648"/>
                <a:gd name="connsiteX12" fmla="*/ 1967414 w 2791387"/>
                <a:gd name="connsiteY12" fmla="*/ 2491648 h 2491648"/>
                <a:gd name="connsiteX13" fmla="*/ 822440 w 2791387"/>
                <a:gd name="connsiteY13" fmla="*/ 2491648 h 2491648"/>
                <a:gd name="connsiteX14" fmla="*/ 601623 w 2791387"/>
                <a:gd name="connsiteY14" fmla="*/ 2364815 h 2491648"/>
                <a:gd name="connsiteX15" fmla="*/ 29136 w 2791387"/>
                <a:gd name="connsiteY15" fmla="*/ 1372657 h 2491648"/>
                <a:gd name="connsiteX16" fmla="*/ 29136 w 2791387"/>
                <a:gd name="connsiteY16" fmla="*/ 1118992 h 2491648"/>
                <a:gd name="connsiteX17" fmla="*/ 601623 w 2791387"/>
                <a:gd name="connsiteY17" fmla="*/ 126833 h 2491648"/>
                <a:gd name="connsiteX18" fmla="*/ 822440 w 2791387"/>
                <a:gd name="connsiteY18" fmla="*/ 0 h 2491648"/>
                <a:gd name="connsiteX19" fmla="*/ 1967414 w 2791387"/>
                <a:gd name="connsiteY19" fmla="*/ 0 h 2491648"/>
                <a:gd name="connsiteX20" fmla="*/ 2188231 w 2791387"/>
                <a:gd name="connsiteY20" fmla="*/ 126833 h 2491648"/>
                <a:gd name="connsiteX21" fmla="*/ 2760718 w 2791387"/>
                <a:gd name="connsiteY21" fmla="*/ 1118992 h 2491648"/>
                <a:gd name="connsiteX22" fmla="*/ 2760718 w 2791387"/>
                <a:gd name="connsiteY22" fmla="*/ 1372657 h 2491648"/>
                <a:gd name="connsiteX23" fmla="*/ 2188231 w 2791387"/>
                <a:gd name="connsiteY23" fmla="*/ 2364815 h 2491648"/>
                <a:gd name="connsiteX24" fmla="*/ 1967414 w 2791387"/>
                <a:gd name="connsiteY24" fmla="*/ 2491648 h 2491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91387" h="2491648">
                  <a:moveTo>
                    <a:pt x="1795626" y="2117139"/>
                  </a:moveTo>
                  <a:cubicBezTo>
                    <a:pt x="1852825" y="2117139"/>
                    <a:pt x="1921463" y="2077079"/>
                    <a:pt x="1950063" y="2028434"/>
                  </a:cubicBezTo>
                  <a:cubicBezTo>
                    <a:pt x="1950063" y="2028434"/>
                    <a:pt x="1950063" y="2028434"/>
                    <a:pt x="2350454" y="1334530"/>
                  </a:cubicBezTo>
                  <a:cubicBezTo>
                    <a:pt x="2379053" y="1285885"/>
                    <a:pt x="2379053" y="1205764"/>
                    <a:pt x="2350454" y="1157119"/>
                  </a:cubicBezTo>
                  <a:cubicBezTo>
                    <a:pt x="2350454" y="1157119"/>
                    <a:pt x="2350454" y="1157119"/>
                    <a:pt x="1950063" y="463215"/>
                  </a:cubicBezTo>
                  <a:cubicBezTo>
                    <a:pt x="1921463" y="414570"/>
                    <a:pt x="1852825" y="374509"/>
                    <a:pt x="1795626" y="374509"/>
                  </a:cubicBezTo>
                  <a:cubicBezTo>
                    <a:pt x="1795626" y="374509"/>
                    <a:pt x="1795626" y="374509"/>
                    <a:pt x="994844" y="374509"/>
                  </a:cubicBezTo>
                  <a:cubicBezTo>
                    <a:pt x="939075" y="374509"/>
                    <a:pt x="869007" y="414570"/>
                    <a:pt x="840408" y="463215"/>
                  </a:cubicBezTo>
                  <a:cubicBezTo>
                    <a:pt x="840408" y="463215"/>
                    <a:pt x="840408" y="463215"/>
                    <a:pt x="440017" y="1157119"/>
                  </a:cubicBezTo>
                  <a:cubicBezTo>
                    <a:pt x="412847" y="1205764"/>
                    <a:pt x="412847" y="1285885"/>
                    <a:pt x="440017" y="1334530"/>
                  </a:cubicBezTo>
                  <a:cubicBezTo>
                    <a:pt x="440017" y="1334530"/>
                    <a:pt x="440017" y="1334530"/>
                    <a:pt x="840408" y="2028434"/>
                  </a:cubicBezTo>
                  <a:cubicBezTo>
                    <a:pt x="869007" y="2077079"/>
                    <a:pt x="939075" y="2117139"/>
                    <a:pt x="994844" y="2117139"/>
                  </a:cubicBezTo>
                  <a:close/>
                  <a:moveTo>
                    <a:pt x="1967414" y="2491648"/>
                  </a:moveTo>
                  <a:lnTo>
                    <a:pt x="822440" y="2491648"/>
                  </a:lnTo>
                  <a:cubicBezTo>
                    <a:pt x="742700" y="2491648"/>
                    <a:pt x="642515" y="2434369"/>
                    <a:pt x="601623" y="2364815"/>
                  </a:cubicBezTo>
                  <a:cubicBezTo>
                    <a:pt x="29136" y="1372657"/>
                    <a:pt x="29136" y="1372657"/>
                    <a:pt x="29136" y="1372657"/>
                  </a:cubicBezTo>
                  <a:cubicBezTo>
                    <a:pt x="-9712" y="1303103"/>
                    <a:pt x="-9712" y="1188545"/>
                    <a:pt x="29136" y="1118992"/>
                  </a:cubicBezTo>
                  <a:cubicBezTo>
                    <a:pt x="601623" y="126833"/>
                    <a:pt x="601623" y="126833"/>
                    <a:pt x="601623" y="126833"/>
                  </a:cubicBezTo>
                  <a:cubicBezTo>
                    <a:pt x="642515" y="57280"/>
                    <a:pt x="742700" y="0"/>
                    <a:pt x="822440" y="0"/>
                  </a:cubicBezTo>
                  <a:cubicBezTo>
                    <a:pt x="1967414" y="0"/>
                    <a:pt x="1967414" y="0"/>
                    <a:pt x="1967414" y="0"/>
                  </a:cubicBezTo>
                  <a:cubicBezTo>
                    <a:pt x="2049198" y="0"/>
                    <a:pt x="2147339" y="57280"/>
                    <a:pt x="2188231" y="126833"/>
                  </a:cubicBezTo>
                  <a:cubicBezTo>
                    <a:pt x="2760718" y="1118992"/>
                    <a:pt x="2760718" y="1118992"/>
                    <a:pt x="2760718" y="1118992"/>
                  </a:cubicBezTo>
                  <a:cubicBezTo>
                    <a:pt x="2801610" y="1188545"/>
                    <a:pt x="2801610" y="1303103"/>
                    <a:pt x="2760718" y="1372657"/>
                  </a:cubicBezTo>
                  <a:cubicBezTo>
                    <a:pt x="2188231" y="2364815"/>
                    <a:pt x="2188231" y="2364815"/>
                    <a:pt x="2188231" y="2364815"/>
                  </a:cubicBezTo>
                  <a:cubicBezTo>
                    <a:pt x="2147339" y="2434369"/>
                    <a:pt x="2049198" y="2491648"/>
                    <a:pt x="1967414" y="2491648"/>
                  </a:cubicBez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lin ang="2700000" scaled="1"/>
            </a:gradFill>
            <a:ln w="19050">
              <a:noFill/>
            </a:ln>
            <a:effectLst>
              <a:outerShdw blurRad="152400" dist="889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18" name="Freeform 5"/>
            <p:cNvSpPr>
              <a:spLocks/>
            </p:cNvSpPr>
            <p:nvPr/>
          </p:nvSpPr>
          <p:spPr bwMode="auto">
            <a:xfrm rot="10800000">
              <a:off x="2067005" y="4126947"/>
              <a:ext cx="2138277" cy="1895135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6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19" name="Freeform 5"/>
            <p:cNvSpPr>
              <a:spLocks/>
            </p:cNvSpPr>
            <p:nvPr/>
          </p:nvSpPr>
          <p:spPr bwMode="auto">
            <a:xfrm rot="10800000">
              <a:off x="2385648" y="4409648"/>
              <a:ext cx="1495486" cy="132543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0">
                    <a:srgbClr val="F7F7F7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组合 89"/>
          <p:cNvGrpSpPr/>
          <p:nvPr/>
        </p:nvGrpSpPr>
        <p:grpSpPr>
          <a:xfrm>
            <a:off x="4660930" y="1738417"/>
            <a:ext cx="1862532" cy="934191"/>
            <a:chOff x="6249554" y="1968118"/>
            <a:chExt cx="3147691" cy="1081668"/>
          </a:xfrm>
        </p:grpSpPr>
        <p:sp>
          <p:nvSpPr>
            <p:cNvPr id="21" name="任意多边形 90"/>
            <p:cNvSpPr>
              <a:spLocks/>
            </p:cNvSpPr>
            <p:nvPr/>
          </p:nvSpPr>
          <p:spPr bwMode="auto">
            <a:xfrm rot="10800000">
              <a:off x="6249554" y="1968118"/>
              <a:ext cx="3147690" cy="1074074"/>
            </a:xfrm>
            <a:custGeom>
              <a:avLst/>
              <a:gdLst>
                <a:gd name="connsiteX0" fmla="*/ 3494407 w 4138458"/>
                <a:gd name="connsiteY0" fmla="*/ 1121227 h 1412149"/>
                <a:gd name="connsiteX1" fmla="*/ 3567991 w 4138458"/>
                <a:gd name="connsiteY1" fmla="*/ 1078962 h 1412149"/>
                <a:gd name="connsiteX2" fmla="*/ 3758764 w 4138458"/>
                <a:gd name="connsiteY2" fmla="*/ 748339 h 1412149"/>
                <a:gd name="connsiteX3" fmla="*/ 3758764 w 4138458"/>
                <a:gd name="connsiteY3" fmla="*/ 663809 h 1412149"/>
                <a:gd name="connsiteX4" fmla="*/ 3567991 w 4138458"/>
                <a:gd name="connsiteY4" fmla="*/ 333186 h 1412149"/>
                <a:gd name="connsiteX5" fmla="*/ 3494407 w 4138458"/>
                <a:gd name="connsiteY5" fmla="*/ 290921 h 1412149"/>
                <a:gd name="connsiteX6" fmla="*/ 3333442 w 4138458"/>
                <a:gd name="connsiteY6" fmla="*/ 290921 h 1412149"/>
                <a:gd name="connsiteX7" fmla="*/ 3295129 w 4138458"/>
                <a:gd name="connsiteY7" fmla="*/ 290921 h 1412149"/>
                <a:gd name="connsiteX8" fmla="*/ 3289167 w 4138458"/>
                <a:gd name="connsiteY8" fmla="*/ 290921 h 1412149"/>
                <a:gd name="connsiteX9" fmla="*/ 3247435 w 4138458"/>
                <a:gd name="connsiteY9" fmla="*/ 290921 h 1412149"/>
                <a:gd name="connsiteX10" fmla="*/ 3238801 w 4138458"/>
                <a:gd name="connsiteY10" fmla="*/ 290921 h 1412149"/>
                <a:gd name="connsiteX11" fmla="*/ 3134164 w 4138458"/>
                <a:gd name="connsiteY11" fmla="*/ 290921 h 1412149"/>
                <a:gd name="connsiteX12" fmla="*/ 3112861 w 4138458"/>
                <a:gd name="connsiteY12" fmla="*/ 290921 h 1412149"/>
                <a:gd name="connsiteX13" fmla="*/ 3095851 w 4138458"/>
                <a:gd name="connsiteY13" fmla="*/ 290921 h 1412149"/>
                <a:gd name="connsiteX14" fmla="*/ 3089889 w 4138458"/>
                <a:gd name="connsiteY14" fmla="*/ 290921 h 1412149"/>
                <a:gd name="connsiteX15" fmla="*/ 3048157 w 4138458"/>
                <a:gd name="connsiteY15" fmla="*/ 290921 h 1412149"/>
                <a:gd name="connsiteX16" fmla="*/ 3039523 w 4138458"/>
                <a:gd name="connsiteY16" fmla="*/ 290921 h 1412149"/>
                <a:gd name="connsiteX17" fmla="*/ 2934886 w 4138458"/>
                <a:gd name="connsiteY17" fmla="*/ 290921 h 1412149"/>
                <a:gd name="connsiteX18" fmla="*/ 2913583 w 4138458"/>
                <a:gd name="connsiteY18" fmla="*/ 290921 h 1412149"/>
                <a:gd name="connsiteX19" fmla="*/ 2840245 w 4138458"/>
                <a:gd name="connsiteY19" fmla="*/ 290921 h 1412149"/>
                <a:gd name="connsiteX20" fmla="*/ 2714305 w 4138458"/>
                <a:gd name="connsiteY20" fmla="*/ 290921 h 1412149"/>
                <a:gd name="connsiteX21" fmla="*/ 2709913 w 4138458"/>
                <a:gd name="connsiteY21" fmla="*/ 292233 h 1412149"/>
                <a:gd name="connsiteX22" fmla="*/ 2705494 w 4138458"/>
                <a:gd name="connsiteY22" fmla="*/ 290921 h 1412149"/>
                <a:gd name="connsiteX23" fmla="*/ 2323948 w 4138458"/>
                <a:gd name="connsiteY23" fmla="*/ 290921 h 1412149"/>
                <a:gd name="connsiteX24" fmla="*/ 2319556 w 4138458"/>
                <a:gd name="connsiteY24" fmla="*/ 292233 h 1412149"/>
                <a:gd name="connsiteX25" fmla="*/ 2315137 w 4138458"/>
                <a:gd name="connsiteY25" fmla="*/ 290921 h 1412149"/>
                <a:gd name="connsiteX26" fmla="*/ 2059531 w 4138458"/>
                <a:gd name="connsiteY26" fmla="*/ 290921 h 1412149"/>
                <a:gd name="connsiteX27" fmla="*/ 1955409 w 4138458"/>
                <a:gd name="connsiteY27" fmla="*/ 290921 h 1412149"/>
                <a:gd name="connsiteX28" fmla="*/ 1949447 w 4138458"/>
                <a:gd name="connsiteY28" fmla="*/ 290921 h 1412149"/>
                <a:gd name="connsiteX29" fmla="*/ 1933591 w 4138458"/>
                <a:gd name="connsiteY29" fmla="*/ 290921 h 1412149"/>
                <a:gd name="connsiteX30" fmla="*/ 1907716 w 4138458"/>
                <a:gd name="connsiteY30" fmla="*/ 290921 h 1412149"/>
                <a:gd name="connsiteX31" fmla="*/ 1699803 w 4138458"/>
                <a:gd name="connsiteY31" fmla="*/ 290921 h 1412149"/>
                <a:gd name="connsiteX32" fmla="*/ 1666857 w 4138458"/>
                <a:gd name="connsiteY32" fmla="*/ 290921 h 1412149"/>
                <a:gd name="connsiteX33" fmla="*/ 1660895 w 4138458"/>
                <a:gd name="connsiteY33" fmla="*/ 290921 h 1412149"/>
                <a:gd name="connsiteX34" fmla="*/ 1619163 w 4138458"/>
                <a:gd name="connsiteY34" fmla="*/ 290921 h 1412149"/>
                <a:gd name="connsiteX35" fmla="*/ 1573863 w 4138458"/>
                <a:gd name="connsiteY35" fmla="*/ 290921 h 1412149"/>
                <a:gd name="connsiteX36" fmla="*/ 1508939 w 4138458"/>
                <a:gd name="connsiteY36" fmla="*/ 290921 h 1412149"/>
                <a:gd name="connsiteX37" fmla="*/ 1505892 w 4138458"/>
                <a:gd name="connsiteY37" fmla="*/ 290921 h 1412149"/>
                <a:gd name="connsiteX38" fmla="*/ 1502977 w 4138458"/>
                <a:gd name="connsiteY38" fmla="*/ 290921 h 1412149"/>
                <a:gd name="connsiteX39" fmla="*/ 1461246 w 4138458"/>
                <a:gd name="connsiteY39" fmla="*/ 290921 h 1412149"/>
                <a:gd name="connsiteX40" fmla="*/ 1411251 w 4138458"/>
                <a:gd name="connsiteY40" fmla="*/ 290921 h 1412149"/>
                <a:gd name="connsiteX41" fmla="*/ 1347974 w 4138458"/>
                <a:gd name="connsiteY41" fmla="*/ 290921 h 1412149"/>
                <a:gd name="connsiteX42" fmla="*/ 1285311 w 4138458"/>
                <a:gd name="connsiteY42" fmla="*/ 290921 h 1412149"/>
                <a:gd name="connsiteX43" fmla="*/ 1253333 w 4138458"/>
                <a:gd name="connsiteY43" fmla="*/ 290921 h 1412149"/>
                <a:gd name="connsiteX44" fmla="*/ 1173474 w 4138458"/>
                <a:gd name="connsiteY44" fmla="*/ 290921 h 1412149"/>
                <a:gd name="connsiteX45" fmla="*/ 1167512 w 4138458"/>
                <a:gd name="connsiteY45" fmla="*/ 290921 h 1412149"/>
                <a:gd name="connsiteX46" fmla="*/ 1127393 w 4138458"/>
                <a:gd name="connsiteY46" fmla="*/ 290921 h 1412149"/>
                <a:gd name="connsiteX47" fmla="*/ 1125780 w 4138458"/>
                <a:gd name="connsiteY47" fmla="*/ 290921 h 1412149"/>
                <a:gd name="connsiteX48" fmla="*/ 1030708 w 4138458"/>
                <a:gd name="connsiteY48" fmla="*/ 290921 h 1412149"/>
                <a:gd name="connsiteX49" fmla="*/ 1024746 w 4138458"/>
                <a:gd name="connsiteY49" fmla="*/ 290921 h 1412149"/>
                <a:gd name="connsiteX50" fmla="*/ 1012509 w 4138458"/>
                <a:gd name="connsiteY50" fmla="*/ 290921 h 1412149"/>
                <a:gd name="connsiteX51" fmla="*/ 983015 w 4138458"/>
                <a:gd name="connsiteY51" fmla="*/ 290921 h 1412149"/>
                <a:gd name="connsiteX52" fmla="*/ 917868 w 4138458"/>
                <a:gd name="connsiteY52" fmla="*/ 290921 h 1412149"/>
                <a:gd name="connsiteX53" fmla="*/ 869743 w 4138458"/>
                <a:gd name="connsiteY53" fmla="*/ 290921 h 1412149"/>
                <a:gd name="connsiteX54" fmla="*/ 791928 w 4138458"/>
                <a:gd name="connsiteY54" fmla="*/ 290921 h 1412149"/>
                <a:gd name="connsiteX55" fmla="*/ 775102 w 4138458"/>
                <a:gd name="connsiteY55" fmla="*/ 290921 h 1412149"/>
                <a:gd name="connsiteX56" fmla="*/ 649162 w 4138458"/>
                <a:gd name="connsiteY56" fmla="*/ 290921 h 1412149"/>
                <a:gd name="connsiteX57" fmla="*/ 575578 w 4138458"/>
                <a:gd name="connsiteY57" fmla="*/ 333186 h 1412149"/>
                <a:gd name="connsiteX58" fmla="*/ 384805 w 4138458"/>
                <a:gd name="connsiteY58" fmla="*/ 663809 h 1412149"/>
                <a:gd name="connsiteX59" fmla="*/ 384805 w 4138458"/>
                <a:gd name="connsiteY59" fmla="*/ 748339 h 1412149"/>
                <a:gd name="connsiteX60" fmla="*/ 575578 w 4138458"/>
                <a:gd name="connsiteY60" fmla="*/ 1078962 h 1412149"/>
                <a:gd name="connsiteX61" fmla="*/ 649162 w 4138458"/>
                <a:gd name="connsiteY61" fmla="*/ 1121227 h 1412149"/>
                <a:gd name="connsiteX62" fmla="*/ 791928 w 4138458"/>
                <a:gd name="connsiteY62" fmla="*/ 1121227 h 1412149"/>
                <a:gd name="connsiteX63" fmla="*/ 1030708 w 4138458"/>
                <a:gd name="connsiteY63" fmla="*/ 1121227 h 1412149"/>
                <a:gd name="connsiteX64" fmla="*/ 1127393 w 4138458"/>
                <a:gd name="connsiteY64" fmla="*/ 1121227 h 1412149"/>
                <a:gd name="connsiteX65" fmla="*/ 1173474 w 4138458"/>
                <a:gd name="connsiteY65" fmla="*/ 1121227 h 1412149"/>
                <a:gd name="connsiteX66" fmla="*/ 1285311 w 4138458"/>
                <a:gd name="connsiteY66" fmla="*/ 1121227 h 1412149"/>
                <a:gd name="connsiteX67" fmla="*/ 1508939 w 4138458"/>
                <a:gd name="connsiteY67" fmla="*/ 1121227 h 1412149"/>
                <a:gd name="connsiteX68" fmla="*/ 1573863 w 4138458"/>
                <a:gd name="connsiteY68" fmla="*/ 1121227 h 1412149"/>
                <a:gd name="connsiteX69" fmla="*/ 1666857 w 4138458"/>
                <a:gd name="connsiteY69" fmla="*/ 1121227 h 1412149"/>
                <a:gd name="connsiteX70" fmla="*/ 1933591 w 4138458"/>
                <a:gd name="connsiteY70" fmla="*/ 1121227 h 1412149"/>
                <a:gd name="connsiteX71" fmla="*/ 1955409 w 4138458"/>
                <a:gd name="connsiteY71" fmla="*/ 1121227 h 1412149"/>
                <a:gd name="connsiteX72" fmla="*/ 2315137 w 4138458"/>
                <a:gd name="connsiteY72" fmla="*/ 1121227 h 1412149"/>
                <a:gd name="connsiteX73" fmla="*/ 2319556 w 4138458"/>
                <a:gd name="connsiteY73" fmla="*/ 1119915 h 1412149"/>
                <a:gd name="connsiteX74" fmla="*/ 2323948 w 4138458"/>
                <a:gd name="connsiteY74" fmla="*/ 1121227 h 1412149"/>
                <a:gd name="connsiteX75" fmla="*/ 2705494 w 4138458"/>
                <a:gd name="connsiteY75" fmla="*/ 1121227 h 1412149"/>
                <a:gd name="connsiteX76" fmla="*/ 2709913 w 4138458"/>
                <a:gd name="connsiteY76" fmla="*/ 1119915 h 1412149"/>
                <a:gd name="connsiteX77" fmla="*/ 2714305 w 4138458"/>
                <a:gd name="connsiteY77" fmla="*/ 1121227 h 1412149"/>
                <a:gd name="connsiteX78" fmla="*/ 2913583 w 4138458"/>
                <a:gd name="connsiteY78" fmla="*/ 1121227 h 1412149"/>
                <a:gd name="connsiteX79" fmla="*/ 3095851 w 4138458"/>
                <a:gd name="connsiteY79" fmla="*/ 1121227 h 1412149"/>
                <a:gd name="connsiteX80" fmla="*/ 3112861 w 4138458"/>
                <a:gd name="connsiteY80" fmla="*/ 1121227 h 1412149"/>
                <a:gd name="connsiteX81" fmla="*/ 3295129 w 4138458"/>
                <a:gd name="connsiteY81" fmla="*/ 1121227 h 1412149"/>
                <a:gd name="connsiteX82" fmla="*/ 3671470 w 4138458"/>
                <a:gd name="connsiteY82" fmla="*/ 1412149 h 1412149"/>
                <a:gd name="connsiteX83" fmla="*/ 3163470 w 4138458"/>
                <a:gd name="connsiteY83" fmla="*/ 1412149 h 1412149"/>
                <a:gd name="connsiteX84" fmla="*/ 3022552 w 4138458"/>
                <a:gd name="connsiteY84" fmla="*/ 1412149 h 1412149"/>
                <a:gd name="connsiteX85" fmla="*/ 2554799 w 4138458"/>
                <a:gd name="connsiteY85" fmla="*/ 1412149 h 1412149"/>
                <a:gd name="connsiteX86" fmla="*/ 2514552 w 4138458"/>
                <a:gd name="connsiteY86" fmla="*/ 1412149 h 1412149"/>
                <a:gd name="connsiteX87" fmla="*/ 2266137 w 4138458"/>
                <a:gd name="connsiteY87" fmla="*/ 1412149 h 1412149"/>
                <a:gd name="connsiteX88" fmla="*/ 1905881 w 4138458"/>
                <a:gd name="connsiteY88" fmla="*/ 1412149 h 1412149"/>
                <a:gd name="connsiteX89" fmla="*/ 1809866 w 4138458"/>
                <a:gd name="connsiteY89" fmla="*/ 1412149 h 1412149"/>
                <a:gd name="connsiteX90" fmla="*/ 1617219 w 4138458"/>
                <a:gd name="connsiteY90" fmla="*/ 1412149 h 1412149"/>
                <a:gd name="connsiteX91" fmla="*/ 1489857 w 4138458"/>
                <a:gd name="connsiteY91" fmla="*/ 1412149 h 1412149"/>
                <a:gd name="connsiteX92" fmla="*/ 1301866 w 4138458"/>
                <a:gd name="connsiteY92" fmla="*/ 1412149 h 1412149"/>
                <a:gd name="connsiteX93" fmla="*/ 1160948 w 4138458"/>
                <a:gd name="connsiteY93" fmla="*/ 1412149 h 1412149"/>
                <a:gd name="connsiteX94" fmla="*/ 1115038 w 4138458"/>
                <a:gd name="connsiteY94" fmla="*/ 1412149 h 1412149"/>
                <a:gd name="connsiteX95" fmla="*/ 840939 w 4138458"/>
                <a:gd name="connsiteY95" fmla="*/ 1412149 h 1412149"/>
                <a:gd name="connsiteX96" fmla="*/ 652948 w 4138458"/>
                <a:gd name="connsiteY96" fmla="*/ 1412149 h 1412149"/>
                <a:gd name="connsiteX97" fmla="*/ 466120 w 4138458"/>
                <a:gd name="connsiteY97" fmla="*/ 1412149 h 1412149"/>
                <a:gd name="connsiteX98" fmla="*/ 340972 w 4138458"/>
                <a:gd name="connsiteY98" fmla="*/ 1340266 h 1412149"/>
                <a:gd name="connsiteX99" fmla="*/ 16513 w 4138458"/>
                <a:gd name="connsiteY99" fmla="*/ 777957 h 1412149"/>
                <a:gd name="connsiteX100" fmla="*/ 16513 w 4138458"/>
                <a:gd name="connsiteY100" fmla="*/ 634192 h 1412149"/>
                <a:gd name="connsiteX101" fmla="*/ 340972 w 4138458"/>
                <a:gd name="connsiteY101" fmla="*/ 71883 h 1412149"/>
                <a:gd name="connsiteX102" fmla="*/ 466120 w 4138458"/>
                <a:gd name="connsiteY102" fmla="*/ 0 h 1412149"/>
                <a:gd name="connsiteX103" fmla="*/ 652948 w 4138458"/>
                <a:gd name="connsiteY103" fmla="*/ 0 h 1412149"/>
                <a:gd name="connsiteX104" fmla="*/ 680314 w 4138458"/>
                <a:gd name="connsiteY104" fmla="*/ 0 h 1412149"/>
                <a:gd name="connsiteX105" fmla="*/ 840939 w 4138458"/>
                <a:gd name="connsiteY105" fmla="*/ 0 h 1412149"/>
                <a:gd name="connsiteX106" fmla="*/ 841276 w 4138458"/>
                <a:gd name="connsiteY106" fmla="*/ 0 h 1412149"/>
                <a:gd name="connsiteX107" fmla="*/ 867142 w 4138458"/>
                <a:gd name="connsiteY107" fmla="*/ 0 h 1412149"/>
                <a:gd name="connsiteX108" fmla="*/ 956611 w 4138458"/>
                <a:gd name="connsiteY108" fmla="*/ 0 h 1412149"/>
                <a:gd name="connsiteX109" fmla="*/ 1028104 w 4138458"/>
                <a:gd name="connsiteY109" fmla="*/ 0 h 1412149"/>
                <a:gd name="connsiteX110" fmla="*/ 1033923 w 4138458"/>
                <a:gd name="connsiteY110" fmla="*/ 0 h 1412149"/>
                <a:gd name="connsiteX111" fmla="*/ 1055133 w 4138458"/>
                <a:gd name="connsiteY111" fmla="*/ 0 h 1412149"/>
                <a:gd name="connsiteX112" fmla="*/ 1080817 w 4138458"/>
                <a:gd name="connsiteY112" fmla="*/ 0 h 1412149"/>
                <a:gd name="connsiteX113" fmla="*/ 1115038 w 4138458"/>
                <a:gd name="connsiteY113" fmla="*/ 0 h 1412149"/>
                <a:gd name="connsiteX114" fmla="*/ 1143439 w 4138458"/>
                <a:gd name="connsiteY114" fmla="*/ 0 h 1412149"/>
                <a:gd name="connsiteX115" fmla="*/ 1160948 w 4138458"/>
                <a:gd name="connsiteY115" fmla="*/ 0 h 1412149"/>
                <a:gd name="connsiteX116" fmla="*/ 1216095 w 4138458"/>
                <a:gd name="connsiteY116" fmla="*/ 0 h 1412149"/>
                <a:gd name="connsiteX117" fmla="*/ 1220751 w 4138458"/>
                <a:gd name="connsiteY117" fmla="*/ 0 h 1412149"/>
                <a:gd name="connsiteX118" fmla="*/ 1267645 w 4138458"/>
                <a:gd name="connsiteY118" fmla="*/ 0 h 1412149"/>
                <a:gd name="connsiteX119" fmla="*/ 1291726 w 4138458"/>
                <a:gd name="connsiteY119" fmla="*/ 0 h 1412149"/>
                <a:gd name="connsiteX120" fmla="*/ 1301866 w 4138458"/>
                <a:gd name="connsiteY120" fmla="*/ 0 h 1412149"/>
                <a:gd name="connsiteX121" fmla="*/ 1331430 w 4138458"/>
                <a:gd name="connsiteY121" fmla="*/ 0 h 1412149"/>
                <a:gd name="connsiteX122" fmla="*/ 1375142 w 4138458"/>
                <a:gd name="connsiteY122" fmla="*/ 0 h 1412149"/>
                <a:gd name="connsiteX123" fmla="*/ 1408742 w 4138458"/>
                <a:gd name="connsiteY123" fmla="*/ 0 h 1412149"/>
                <a:gd name="connsiteX124" fmla="*/ 1455636 w 4138458"/>
                <a:gd name="connsiteY124" fmla="*/ 0 h 1412149"/>
                <a:gd name="connsiteX125" fmla="*/ 1479717 w 4138458"/>
                <a:gd name="connsiteY125" fmla="*/ 0 h 1412149"/>
                <a:gd name="connsiteX126" fmla="*/ 1489857 w 4138458"/>
                <a:gd name="connsiteY126" fmla="*/ 0 h 1412149"/>
                <a:gd name="connsiteX127" fmla="*/ 1536104 w 4138458"/>
                <a:gd name="connsiteY127" fmla="*/ 0 h 1412149"/>
                <a:gd name="connsiteX128" fmla="*/ 1617219 w 4138458"/>
                <a:gd name="connsiteY128" fmla="*/ 0 h 1412149"/>
                <a:gd name="connsiteX129" fmla="*/ 1651439 w 4138458"/>
                <a:gd name="connsiteY129" fmla="*/ 0 h 1412149"/>
                <a:gd name="connsiteX130" fmla="*/ 1728751 w 4138458"/>
                <a:gd name="connsiteY130" fmla="*/ 0 h 1412149"/>
                <a:gd name="connsiteX131" fmla="*/ 1775645 w 4138458"/>
                <a:gd name="connsiteY131" fmla="*/ 0 h 1412149"/>
                <a:gd name="connsiteX132" fmla="*/ 1799726 w 4138458"/>
                <a:gd name="connsiteY132" fmla="*/ 0 h 1412149"/>
                <a:gd name="connsiteX133" fmla="*/ 1809866 w 4138458"/>
                <a:gd name="connsiteY133" fmla="*/ 0 h 1412149"/>
                <a:gd name="connsiteX134" fmla="*/ 1831413 w 4138458"/>
                <a:gd name="connsiteY134" fmla="*/ 0 h 1412149"/>
                <a:gd name="connsiteX135" fmla="*/ 1905881 w 4138458"/>
                <a:gd name="connsiteY135" fmla="*/ 0 h 1412149"/>
                <a:gd name="connsiteX136" fmla="*/ 1992375 w 4138458"/>
                <a:gd name="connsiteY136" fmla="*/ 0 h 1412149"/>
                <a:gd name="connsiteX137" fmla="*/ 2107709 w 4138458"/>
                <a:gd name="connsiteY137" fmla="*/ 0 h 1412149"/>
                <a:gd name="connsiteX138" fmla="*/ 2120075 w 4138458"/>
                <a:gd name="connsiteY138" fmla="*/ 0 h 1412149"/>
                <a:gd name="connsiteX139" fmla="*/ 2185022 w 4138458"/>
                <a:gd name="connsiteY139" fmla="*/ 0 h 1412149"/>
                <a:gd name="connsiteX140" fmla="*/ 2231916 w 4138458"/>
                <a:gd name="connsiteY140" fmla="*/ 0 h 1412149"/>
                <a:gd name="connsiteX141" fmla="*/ 2255997 w 4138458"/>
                <a:gd name="connsiteY141" fmla="*/ 0 h 1412149"/>
                <a:gd name="connsiteX142" fmla="*/ 2266137 w 4138458"/>
                <a:gd name="connsiteY142" fmla="*/ 0 h 1412149"/>
                <a:gd name="connsiteX143" fmla="*/ 2281036 w 4138458"/>
                <a:gd name="connsiteY143" fmla="*/ 0 h 1412149"/>
                <a:gd name="connsiteX144" fmla="*/ 2473684 w 4138458"/>
                <a:gd name="connsiteY144" fmla="*/ 0 h 1412149"/>
                <a:gd name="connsiteX145" fmla="*/ 2514552 w 4138458"/>
                <a:gd name="connsiteY145" fmla="*/ 0 h 1412149"/>
                <a:gd name="connsiteX146" fmla="*/ 2520578 w 4138458"/>
                <a:gd name="connsiteY146" fmla="*/ 0 h 1412149"/>
                <a:gd name="connsiteX147" fmla="*/ 2544659 w 4138458"/>
                <a:gd name="connsiteY147" fmla="*/ 0 h 1412149"/>
                <a:gd name="connsiteX148" fmla="*/ 2554799 w 4138458"/>
                <a:gd name="connsiteY148" fmla="*/ 0 h 1412149"/>
                <a:gd name="connsiteX149" fmla="*/ 2680485 w 4138458"/>
                <a:gd name="connsiteY149" fmla="*/ 0 h 1412149"/>
                <a:gd name="connsiteX150" fmla="*/ 3005042 w 4138458"/>
                <a:gd name="connsiteY150" fmla="*/ 0 h 1412149"/>
                <a:gd name="connsiteX151" fmla="*/ 3022552 w 4138458"/>
                <a:gd name="connsiteY151" fmla="*/ 0 h 1412149"/>
                <a:gd name="connsiteX152" fmla="*/ 3082355 w 4138458"/>
                <a:gd name="connsiteY152" fmla="*/ 0 h 1412149"/>
                <a:gd name="connsiteX153" fmla="*/ 3129249 w 4138458"/>
                <a:gd name="connsiteY153" fmla="*/ 0 h 1412149"/>
                <a:gd name="connsiteX154" fmla="*/ 3153330 w 4138458"/>
                <a:gd name="connsiteY154" fmla="*/ 0 h 1412149"/>
                <a:gd name="connsiteX155" fmla="*/ 3163470 w 4138458"/>
                <a:gd name="connsiteY155" fmla="*/ 0 h 1412149"/>
                <a:gd name="connsiteX156" fmla="*/ 3236746 w 4138458"/>
                <a:gd name="connsiteY156" fmla="*/ 0 h 1412149"/>
                <a:gd name="connsiteX157" fmla="*/ 3671470 w 4138458"/>
                <a:gd name="connsiteY157" fmla="*/ 0 h 1412149"/>
                <a:gd name="connsiteX158" fmla="*/ 3796617 w 4138458"/>
                <a:gd name="connsiteY158" fmla="*/ 71883 h 1412149"/>
                <a:gd name="connsiteX159" fmla="*/ 4121076 w 4138458"/>
                <a:gd name="connsiteY159" fmla="*/ 634192 h 1412149"/>
                <a:gd name="connsiteX160" fmla="*/ 4121076 w 4138458"/>
                <a:gd name="connsiteY160" fmla="*/ 777957 h 1412149"/>
                <a:gd name="connsiteX161" fmla="*/ 3796617 w 4138458"/>
                <a:gd name="connsiteY161" fmla="*/ 1340266 h 1412149"/>
                <a:gd name="connsiteX162" fmla="*/ 3671470 w 4138458"/>
                <a:gd name="connsiteY162" fmla="*/ 1412149 h 1412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</a:cxnLst>
              <a:rect l="l" t="t" r="r" b="b"/>
              <a:pathLst>
                <a:path w="4138458" h="1412149">
                  <a:moveTo>
                    <a:pt x="3494407" y="1121227"/>
                  </a:moveTo>
                  <a:cubicBezTo>
                    <a:pt x="3521660" y="1121227"/>
                    <a:pt x="3554364" y="1102140"/>
                    <a:pt x="3567991" y="1078962"/>
                  </a:cubicBezTo>
                  <a:cubicBezTo>
                    <a:pt x="3567991" y="1078962"/>
                    <a:pt x="3567991" y="1078962"/>
                    <a:pt x="3758764" y="748339"/>
                  </a:cubicBezTo>
                  <a:cubicBezTo>
                    <a:pt x="3772390" y="725162"/>
                    <a:pt x="3772390" y="686987"/>
                    <a:pt x="3758764" y="663809"/>
                  </a:cubicBezTo>
                  <a:cubicBezTo>
                    <a:pt x="3758764" y="663809"/>
                    <a:pt x="3758764" y="663809"/>
                    <a:pt x="3567991" y="333186"/>
                  </a:cubicBezTo>
                  <a:cubicBezTo>
                    <a:pt x="3554364" y="310009"/>
                    <a:pt x="3521660" y="290921"/>
                    <a:pt x="3494407" y="290921"/>
                  </a:cubicBezTo>
                  <a:cubicBezTo>
                    <a:pt x="3494407" y="290921"/>
                    <a:pt x="3494407" y="290921"/>
                    <a:pt x="3333442" y="290921"/>
                  </a:cubicBezTo>
                  <a:lnTo>
                    <a:pt x="3295129" y="290921"/>
                  </a:lnTo>
                  <a:lnTo>
                    <a:pt x="3289167" y="290921"/>
                  </a:lnTo>
                  <a:lnTo>
                    <a:pt x="3247435" y="290921"/>
                  </a:lnTo>
                  <a:lnTo>
                    <a:pt x="3238801" y="290921"/>
                  </a:lnTo>
                  <a:lnTo>
                    <a:pt x="3134164" y="290921"/>
                  </a:lnTo>
                  <a:lnTo>
                    <a:pt x="3112861" y="290921"/>
                  </a:lnTo>
                  <a:lnTo>
                    <a:pt x="3095851" y="290921"/>
                  </a:lnTo>
                  <a:lnTo>
                    <a:pt x="3089889" y="290921"/>
                  </a:lnTo>
                  <a:lnTo>
                    <a:pt x="3048157" y="290921"/>
                  </a:lnTo>
                  <a:lnTo>
                    <a:pt x="3039523" y="290921"/>
                  </a:lnTo>
                  <a:lnTo>
                    <a:pt x="2934886" y="290921"/>
                  </a:lnTo>
                  <a:lnTo>
                    <a:pt x="2913583" y="290921"/>
                  </a:lnTo>
                  <a:lnTo>
                    <a:pt x="2840245" y="290921"/>
                  </a:lnTo>
                  <a:cubicBezTo>
                    <a:pt x="2803730" y="290921"/>
                    <a:pt x="2761998" y="290921"/>
                    <a:pt x="2714305" y="290921"/>
                  </a:cubicBezTo>
                  <a:lnTo>
                    <a:pt x="2709913" y="292233"/>
                  </a:lnTo>
                  <a:lnTo>
                    <a:pt x="2705494" y="290921"/>
                  </a:lnTo>
                  <a:cubicBezTo>
                    <a:pt x="2705494" y="290921"/>
                    <a:pt x="2705494" y="290921"/>
                    <a:pt x="2323948" y="290921"/>
                  </a:cubicBezTo>
                  <a:lnTo>
                    <a:pt x="2319556" y="292233"/>
                  </a:lnTo>
                  <a:lnTo>
                    <a:pt x="2315137" y="290921"/>
                  </a:lnTo>
                  <a:cubicBezTo>
                    <a:pt x="2315137" y="290921"/>
                    <a:pt x="2315137" y="290921"/>
                    <a:pt x="2059531" y="290921"/>
                  </a:cubicBezTo>
                  <a:lnTo>
                    <a:pt x="1955409" y="290921"/>
                  </a:lnTo>
                  <a:lnTo>
                    <a:pt x="1949447" y="290921"/>
                  </a:lnTo>
                  <a:lnTo>
                    <a:pt x="1933591" y="290921"/>
                  </a:lnTo>
                  <a:lnTo>
                    <a:pt x="1907716" y="290921"/>
                  </a:lnTo>
                  <a:cubicBezTo>
                    <a:pt x="1871946" y="290921"/>
                    <a:pt x="1809348" y="290921"/>
                    <a:pt x="1699803" y="290921"/>
                  </a:cubicBezTo>
                  <a:lnTo>
                    <a:pt x="1666857" y="290921"/>
                  </a:lnTo>
                  <a:lnTo>
                    <a:pt x="1660895" y="290921"/>
                  </a:lnTo>
                  <a:lnTo>
                    <a:pt x="1619163" y="290921"/>
                  </a:lnTo>
                  <a:lnTo>
                    <a:pt x="1573863" y="290921"/>
                  </a:lnTo>
                  <a:lnTo>
                    <a:pt x="1508939" y="290921"/>
                  </a:lnTo>
                  <a:lnTo>
                    <a:pt x="1505892" y="290921"/>
                  </a:lnTo>
                  <a:lnTo>
                    <a:pt x="1502977" y="290921"/>
                  </a:lnTo>
                  <a:lnTo>
                    <a:pt x="1461246" y="290921"/>
                  </a:lnTo>
                  <a:lnTo>
                    <a:pt x="1411251" y="290921"/>
                  </a:lnTo>
                  <a:lnTo>
                    <a:pt x="1347974" y="290921"/>
                  </a:lnTo>
                  <a:lnTo>
                    <a:pt x="1285311" y="290921"/>
                  </a:lnTo>
                  <a:lnTo>
                    <a:pt x="1253333" y="290921"/>
                  </a:lnTo>
                  <a:lnTo>
                    <a:pt x="1173474" y="290921"/>
                  </a:lnTo>
                  <a:lnTo>
                    <a:pt x="1167512" y="290921"/>
                  </a:lnTo>
                  <a:lnTo>
                    <a:pt x="1127393" y="290921"/>
                  </a:lnTo>
                  <a:lnTo>
                    <a:pt x="1125780" y="290921"/>
                  </a:lnTo>
                  <a:lnTo>
                    <a:pt x="1030708" y="290921"/>
                  </a:lnTo>
                  <a:cubicBezTo>
                    <a:pt x="1030708" y="290921"/>
                    <a:pt x="1030708" y="290921"/>
                    <a:pt x="1024746" y="290921"/>
                  </a:cubicBezTo>
                  <a:lnTo>
                    <a:pt x="1012509" y="290921"/>
                  </a:lnTo>
                  <a:lnTo>
                    <a:pt x="983015" y="290921"/>
                  </a:lnTo>
                  <a:lnTo>
                    <a:pt x="917868" y="290921"/>
                  </a:lnTo>
                  <a:lnTo>
                    <a:pt x="869743" y="290921"/>
                  </a:lnTo>
                  <a:lnTo>
                    <a:pt x="791928" y="290921"/>
                  </a:lnTo>
                  <a:lnTo>
                    <a:pt x="775102" y="290921"/>
                  </a:lnTo>
                  <a:cubicBezTo>
                    <a:pt x="738587" y="290921"/>
                    <a:pt x="696855" y="290921"/>
                    <a:pt x="649162" y="290921"/>
                  </a:cubicBezTo>
                  <a:cubicBezTo>
                    <a:pt x="622590" y="290921"/>
                    <a:pt x="589204" y="310009"/>
                    <a:pt x="575578" y="333186"/>
                  </a:cubicBezTo>
                  <a:cubicBezTo>
                    <a:pt x="575578" y="333186"/>
                    <a:pt x="575578" y="333186"/>
                    <a:pt x="384805" y="663809"/>
                  </a:cubicBezTo>
                  <a:cubicBezTo>
                    <a:pt x="371859" y="686987"/>
                    <a:pt x="371859" y="725162"/>
                    <a:pt x="384805" y="748339"/>
                  </a:cubicBezTo>
                  <a:cubicBezTo>
                    <a:pt x="384805" y="748339"/>
                    <a:pt x="384805" y="748339"/>
                    <a:pt x="575578" y="1078962"/>
                  </a:cubicBezTo>
                  <a:cubicBezTo>
                    <a:pt x="589204" y="1102140"/>
                    <a:pt x="622590" y="1121227"/>
                    <a:pt x="649162" y="1121227"/>
                  </a:cubicBezTo>
                  <a:lnTo>
                    <a:pt x="791928" y="1121227"/>
                  </a:lnTo>
                  <a:lnTo>
                    <a:pt x="1030708" y="1121227"/>
                  </a:lnTo>
                  <a:lnTo>
                    <a:pt x="1127393" y="1121227"/>
                  </a:lnTo>
                  <a:lnTo>
                    <a:pt x="1173474" y="1121227"/>
                  </a:lnTo>
                  <a:lnTo>
                    <a:pt x="1285311" y="1121227"/>
                  </a:lnTo>
                  <a:lnTo>
                    <a:pt x="1508939" y="1121227"/>
                  </a:lnTo>
                  <a:lnTo>
                    <a:pt x="1573863" y="1121227"/>
                  </a:lnTo>
                  <a:lnTo>
                    <a:pt x="1666857" y="1121227"/>
                  </a:lnTo>
                  <a:lnTo>
                    <a:pt x="1933591" y="1121227"/>
                  </a:lnTo>
                  <a:lnTo>
                    <a:pt x="1955409" y="1121227"/>
                  </a:lnTo>
                  <a:lnTo>
                    <a:pt x="2315137" y="1121227"/>
                  </a:lnTo>
                  <a:lnTo>
                    <a:pt x="2319556" y="1119915"/>
                  </a:lnTo>
                  <a:lnTo>
                    <a:pt x="2323948" y="1121227"/>
                  </a:lnTo>
                  <a:lnTo>
                    <a:pt x="2705494" y="1121227"/>
                  </a:lnTo>
                  <a:lnTo>
                    <a:pt x="2709913" y="1119915"/>
                  </a:lnTo>
                  <a:lnTo>
                    <a:pt x="2714305" y="1121227"/>
                  </a:lnTo>
                  <a:lnTo>
                    <a:pt x="2913583" y="1121227"/>
                  </a:lnTo>
                  <a:lnTo>
                    <a:pt x="3095851" y="1121227"/>
                  </a:lnTo>
                  <a:lnTo>
                    <a:pt x="3112861" y="1121227"/>
                  </a:lnTo>
                  <a:lnTo>
                    <a:pt x="3295129" y="1121227"/>
                  </a:lnTo>
                  <a:close/>
                  <a:moveTo>
                    <a:pt x="3671470" y="1412149"/>
                  </a:moveTo>
                  <a:lnTo>
                    <a:pt x="3163470" y="1412149"/>
                  </a:lnTo>
                  <a:lnTo>
                    <a:pt x="3022552" y="1412149"/>
                  </a:lnTo>
                  <a:lnTo>
                    <a:pt x="2554799" y="1412149"/>
                  </a:lnTo>
                  <a:lnTo>
                    <a:pt x="2514552" y="1412149"/>
                  </a:lnTo>
                  <a:lnTo>
                    <a:pt x="2266137" y="1412149"/>
                  </a:lnTo>
                  <a:lnTo>
                    <a:pt x="1905881" y="1412149"/>
                  </a:lnTo>
                  <a:lnTo>
                    <a:pt x="1809866" y="1412149"/>
                  </a:lnTo>
                  <a:lnTo>
                    <a:pt x="1617219" y="1412149"/>
                  </a:lnTo>
                  <a:lnTo>
                    <a:pt x="1489857" y="1412149"/>
                  </a:lnTo>
                  <a:lnTo>
                    <a:pt x="1301866" y="1412149"/>
                  </a:lnTo>
                  <a:lnTo>
                    <a:pt x="1160948" y="1412149"/>
                  </a:lnTo>
                  <a:lnTo>
                    <a:pt x="1115038" y="1412149"/>
                  </a:lnTo>
                  <a:lnTo>
                    <a:pt x="840939" y="1412149"/>
                  </a:lnTo>
                  <a:lnTo>
                    <a:pt x="652948" y="1412149"/>
                  </a:lnTo>
                  <a:lnTo>
                    <a:pt x="466120" y="1412149"/>
                  </a:lnTo>
                  <a:cubicBezTo>
                    <a:pt x="420928" y="1412149"/>
                    <a:pt x="364147" y="1379686"/>
                    <a:pt x="340972" y="1340266"/>
                  </a:cubicBezTo>
                  <a:cubicBezTo>
                    <a:pt x="16513" y="777957"/>
                    <a:pt x="16513" y="777957"/>
                    <a:pt x="16513" y="777957"/>
                  </a:cubicBezTo>
                  <a:cubicBezTo>
                    <a:pt x="-5504" y="738538"/>
                    <a:pt x="-5504" y="673611"/>
                    <a:pt x="16513" y="634192"/>
                  </a:cubicBezTo>
                  <a:cubicBezTo>
                    <a:pt x="340972" y="71883"/>
                    <a:pt x="340972" y="71883"/>
                    <a:pt x="340972" y="71883"/>
                  </a:cubicBezTo>
                  <a:cubicBezTo>
                    <a:pt x="364147" y="32463"/>
                    <a:pt x="420928" y="0"/>
                    <a:pt x="466120" y="0"/>
                  </a:cubicBezTo>
                  <a:lnTo>
                    <a:pt x="652948" y="0"/>
                  </a:lnTo>
                  <a:lnTo>
                    <a:pt x="680314" y="0"/>
                  </a:lnTo>
                  <a:lnTo>
                    <a:pt x="840939" y="0"/>
                  </a:lnTo>
                  <a:lnTo>
                    <a:pt x="841276" y="0"/>
                  </a:lnTo>
                  <a:lnTo>
                    <a:pt x="867142" y="0"/>
                  </a:lnTo>
                  <a:lnTo>
                    <a:pt x="956611" y="0"/>
                  </a:lnTo>
                  <a:lnTo>
                    <a:pt x="1028104" y="0"/>
                  </a:lnTo>
                  <a:lnTo>
                    <a:pt x="1033923" y="0"/>
                  </a:lnTo>
                  <a:lnTo>
                    <a:pt x="1055133" y="0"/>
                  </a:lnTo>
                  <a:lnTo>
                    <a:pt x="1080817" y="0"/>
                  </a:lnTo>
                  <a:cubicBezTo>
                    <a:pt x="1115038" y="0"/>
                    <a:pt x="1115038" y="0"/>
                    <a:pt x="1115038" y="0"/>
                  </a:cubicBezTo>
                  <a:lnTo>
                    <a:pt x="1143439" y="0"/>
                  </a:lnTo>
                  <a:lnTo>
                    <a:pt x="1160948" y="0"/>
                  </a:lnTo>
                  <a:lnTo>
                    <a:pt x="1216095" y="0"/>
                  </a:lnTo>
                  <a:lnTo>
                    <a:pt x="1220751" y="0"/>
                  </a:lnTo>
                  <a:lnTo>
                    <a:pt x="1267645" y="0"/>
                  </a:lnTo>
                  <a:lnTo>
                    <a:pt x="1291726" y="0"/>
                  </a:lnTo>
                  <a:lnTo>
                    <a:pt x="1301866" y="0"/>
                  </a:lnTo>
                  <a:lnTo>
                    <a:pt x="1331430" y="0"/>
                  </a:lnTo>
                  <a:lnTo>
                    <a:pt x="1375142" y="0"/>
                  </a:lnTo>
                  <a:lnTo>
                    <a:pt x="1408742" y="0"/>
                  </a:lnTo>
                  <a:lnTo>
                    <a:pt x="1455636" y="0"/>
                  </a:lnTo>
                  <a:lnTo>
                    <a:pt x="1479717" y="0"/>
                  </a:lnTo>
                  <a:lnTo>
                    <a:pt x="1489857" y="0"/>
                  </a:lnTo>
                  <a:lnTo>
                    <a:pt x="1536104" y="0"/>
                  </a:lnTo>
                  <a:lnTo>
                    <a:pt x="1617219" y="0"/>
                  </a:lnTo>
                  <a:lnTo>
                    <a:pt x="1651439" y="0"/>
                  </a:lnTo>
                  <a:lnTo>
                    <a:pt x="1728751" y="0"/>
                  </a:lnTo>
                  <a:lnTo>
                    <a:pt x="1775645" y="0"/>
                  </a:lnTo>
                  <a:lnTo>
                    <a:pt x="1799726" y="0"/>
                  </a:lnTo>
                  <a:lnTo>
                    <a:pt x="1809866" y="0"/>
                  </a:lnTo>
                  <a:lnTo>
                    <a:pt x="1831413" y="0"/>
                  </a:lnTo>
                  <a:lnTo>
                    <a:pt x="1905881" y="0"/>
                  </a:lnTo>
                  <a:lnTo>
                    <a:pt x="1992375" y="0"/>
                  </a:lnTo>
                  <a:lnTo>
                    <a:pt x="2107709" y="0"/>
                  </a:lnTo>
                  <a:lnTo>
                    <a:pt x="2120075" y="0"/>
                  </a:lnTo>
                  <a:lnTo>
                    <a:pt x="2185022" y="0"/>
                  </a:lnTo>
                  <a:lnTo>
                    <a:pt x="2231916" y="0"/>
                  </a:lnTo>
                  <a:lnTo>
                    <a:pt x="2255997" y="0"/>
                  </a:lnTo>
                  <a:lnTo>
                    <a:pt x="2266137" y="0"/>
                  </a:lnTo>
                  <a:lnTo>
                    <a:pt x="2281036" y="0"/>
                  </a:lnTo>
                  <a:cubicBezTo>
                    <a:pt x="2372290" y="0"/>
                    <a:pt x="2433126" y="0"/>
                    <a:pt x="2473684" y="0"/>
                  </a:cubicBezTo>
                  <a:lnTo>
                    <a:pt x="2514552" y="0"/>
                  </a:lnTo>
                  <a:lnTo>
                    <a:pt x="2520578" y="0"/>
                  </a:lnTo>
                  <a:lnTo>
                    <a:pt x="2544659" y="0"/>
                  </a:lnTo>
                  <a:lnTo>
                    <a:pt x="2554799" y="0"/>
                  </a:lnTo>
                  <a:lnTo>
                    <a:pt x="2680485" y="0"/>
                  </a:lnTo>
                  <a:cubicBezTo>
                    <a:pt x="2830376" y="0"/>
                    <a:pt x="2933750" y="0"/>
                    <a:pt x="3005042" y="0"/>
                  </a:cubicBezTo>
                  <a:lnTo>
                    <a:pt x="3022552" y="0"/>
                  </a:lnTo>
                  <a:lnTo>
                    <a:pt x="3082355" y="0"/>
                  </a:lnTo>
                  <a:lnTo>
                    <a:pt x="3129249" y="0"/>
                  </a:lnTo>
                  <a:lnTo>
                    <a:pt x="3153330" y="0"/>
                  </a:lnTo>
                  <a:lnTo>
                    <a:pt x="3163470" y="0"/>
                  </a:lnTo>
                  <a:lnTo>
                    <a:pt x="3236746" y="0"/>
                  </a:lnTo>
                  <a:cubicBezTo>
                    <a:pt x="3671470" y="0"/>
                    <a:pt x="3671470" y="0"/>
                    <a:pt x="3671470" y="0"/>
                  </a:cubicBezTo>
                  <a:cubicBezTo>
                    <a:pt x="3717821" y="0"/>
                    <a:pt x="3773442" y="32463"/>
                    <a:pt x="3796617" y="71883"/>
                  </a:cubicBezTo>
                  <a:cubicBezTo>
                    <a:pt x="4121076" y="634192"/>
                    <a:pt x="4121076" y="634192"/>
                    <a:pt x="4121076" y="634192"/>
                  </a:cubicBezTo>
                  <a:cubicBezTo>
                    <a:pt x="4144252" y="673611"/>
                    <a:pt x="4144252" y="738538"/>
                    <a:pt x="4121076" y="777957"/>
                  </a:cubicBezTo>
                  <a:cubicBezTo>
                    <a:pt x="3796617" y="1340266"/>
                    <a:pt x="3796617" y="1340266"/>
                    <a:pt x="3796617" y="1340266"/>
                  </a:cubicBezTo>
                  <a:cubicBezTo>
                    <a:pt x="3773442" y="1379686"/>
                    <a:pt x="3717821" y="1412149"/>
                    <a:pt x="3671470" y="1412149"/>
                  </a:cubicBezTo>
                  <a:close/>
                </a:path>
              </a:pathLst>
            </a:custGeom>
            <a:solidFill>
              <a:srgbClr val="FFB850"/>
            </a:solidFill>
            <a:ln w="19050">
              <a:noFill/>
            </a:ln>
            <a:effectLst>
              <a:innerShdw blurRad="101600" dist="63500" dir="2700000">
                <a:prstClr val="black">
                  <a:alpha val="50000"/>
                </a:prstClr>
              </a:inn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22" name="任意多边形 91"/>
            <p:cNvSpPr>
              <a:spLocks/>
            </p:cNvSpPr>
            <p:nvPr/>
          </p:nvSpPr>
          <p:spPr bwMode="auto">
            <a:xfrm rot="10800000">
              <a:off x="6249554" y="1975712"/>
              <a:ext cx="3147691" cy="1074074"/>
            </a:xfrm>
            <a:custGeom>
              <a:avLst/>
              <a:gdLst>
                <a:gd name="connsiteX0" fmla="*/ 3671470 w 4138458"/>
                <a:gd name="connsiteY0" fmla="*/ 1412149 h 1412149"/>
                <a:gd name="connsiteX1" fmla="*/ 3163470 w 4138458"/>
                <a:gd name="connsiteY1" fmla="*/ 1412149 h 1412149"/>
                <a:gd name="connsiteX2" fmla="*/ 3022552 w 4138458"/>
                <a:gd name="connsiteY2" fmla="*/ 1412149 h 1412149"/>
                <a:gd name="connsiteX3" fmla="*/ 2554799 w 4138458"/>
                <a:gd name="connsiteY3" fmla="*/ 1412149 h 1412149"/>
                <a:gd name="connsiteX4" fmla="*/ 2514552 w 4138458"/>
                <a:gd name="connsiteY4" fmla="*/ 1412149 h 1412149"/>
                <a:gd name="connsiteX5" fmla="*/ 2266137 w 4138458"/>
                <a:gd name="connsiteY5" fmla="*/ 1412149 h 1412149"/>
                <a:gd name="connsiteX6" fmla="*/ 1905881 w 4138458"/>
                <a:gd name="connsiteY6" fmla="*/ 1412149 h 1412149"/>
                <a:gd name="connsiteX7" fmla="*/ 1809866 w 4138458"/>
                <a:gd name="connsiteY7" fmla="*/ 1412149 h 1412149"/>
                <a:gd name="connsiteX8" fmla="*/ 1617219 w 4138458"/>
                <a:gd name="connsiteY8" fmla="*/ 1412149 h 1412149"/>
                <a:gd name="connsiteX9" fmla="*/ 1489857 w 4138458"/>
                <a:gd name="connsiteY9" fmla="*/ 1412149 h 1412149"/>
                <a:gd name="connsiteX10" fmla="*/ 1301866 w 4138458"/>
                <a:gd name="connsiteY10" fmla="*/ 1412149 h 1412149"/>
                <a:gd name="connsiteX11" fmla="*/ 1160948 w 4138458"/>
                <a:gd name="connsiteY11" fmla="*/ 1412149 h 1412149"/>
                <a:gd name="connsiteX12" fmla="*/ 1115038 w 4138458"/>
                <a:gd name="connsiteY12" fmla="*/ 1412149 h 1412149"/>
                <a:gd name="connsiteX13" fmla="*/ 840939 w 4138458"/>
                <a:gd name="connsiteY13" fmla="*/ 1412149 h 1412149"/>
                <a:gd name="connsiteX14" fmla="*/ 652948 w 4138458"/>
                <a:gd name="connsiteY14" fmla="*/ 1412149 h 1412149"/>
                <a:gd name="connsiteX15" fmla="*/ 466120 w 4138458"/>
                <a:gd name="connsiteY15" fmla="*/ 1412149 h 1412149"/>
                <a:gd name="connsiteX16" fmla="*/ 340972 w 4138458"/>
                <a:gd name="connsiteY16" fmla="*/ 1340266 h 1412149"/>
                <a:gd name="connsiteX17" fmla="*/ 16513 w 4138458"/>
                <a:gd name="connsiteY17" fmla="*/ 777957 h 1412149"/>
                <a:gd name="connsiteX18" fmla="*/ 16513 w 4138458"/>
                <a:gd name="connsiteY18" fmla="*/ 634192 h 1412149"/>
                <a:gd name="connsiteX19" fmla="*/ 340972 w 4138458"/>
                <a:gd name="connsiteY19" fmla="*/ 71883 h 1412149"/>
                <a:gd name="connsiteX20" fmla="*/ 466120 w 4138458"/>
                <a:gd name="connsiteY20" fmla="*/ 0 h 1412149"/>
                <a:gd name="connsiteX21" fmla="*/ 652948 w 4138458"/>
                <a:gd name="connsiteY21" fmla="*/ 0 h 1412149"/>
                <a:gd name="connsiteX22" fmla="*/ 680314 w 4138458"/>
                <a:gd name="connsiteY22" fmla="*/ 0 h 1412149"/>
                <a:gd name="connsiteX23" fmla="*/ 840939 w 4138458"/>
                <a:gd name="connsiteY23" fmla="*/ 0 h 1412149"/>
                <a:gd name="connsiteX24" fmla="*/ 841276 w 4138458"/>
                <a:gd name="connsiteY24" fmla="*/ 0 h 1412149"/>
                <a:gd name="connsiteX25" fmla="*/ 867142 w 4138458"/>
                <a:gd name="connsiteY25" fmla="*/ 0 h 1412149"/>
                <a:gd name="connsiteX26" fmla="*/ 956611 w 4138458"/>
                <a:gd name="connsiteY26" fmla="*/ 0 h 1412149"/>
                <a:gd name="connsiteX27" fmla="*/ 1028104 w 4138458"/>
                <a:gd name="connsiteY27" fmla="*/ 0 h 1412149"/>
                <a:gd name="connsiteX28" fmla="*/ 1033923 w 4138458"/>
                <a:gd name="connsiteY28" fmla="*/ 0 h 1412149"/>
                <a:gd name="connsiteX29" fmla="*/ 1055133 w 4138458"/>
                <a:gd name="connsiteY29" fmla="*/ 0 h 1412149"/>
                <a:gd name="connsiteX30" fmla="*/ 1080817 w 4138458"/>
                <a:gd name="connsiteY30" fmla="*/ 0 h 1412149"/>
                <a:gd name="connsiteX31" fmla="*/ 1115038 w 4138458"/>
                <a:gd name="connsiteY31" fmla="*/ 0 h 1412149"/>
                <a:gd name="connsiteX32" fmla="*/ 1143439 w 4138458"/>
                <a:gd name="connsiteY32" fmla="*/ 0 h 1412149"/>
                <a:gd name="connsiteX33" fmla="*/ 1160948 w 4138458"/>
                <a:gd name="connsiteY33" fmla="*/ 0 h 1412149"/>
                <a:gd name="connsiteX34" fmla="*/ 1216095 w 4138458"/>
                <a:gd name="connsiteY34" fmla="*/ 0 h 1412149"/>
                <a:gd name="connsiteX35" fmla="*/ 1220751 w 4138458"/>
                <a:gd name="connsiteY35" fmla="*/ 0 h 1412149"/>
                <a:gd name="connsiteX36" fmla="*/ 1267645 w 4138458"/>
                <a:gd name="connsiteY36" fmla="*/ 0 h 1412149"/>
                <a:gd name="connsiteX37" fmla="*/ 1291726 w 4138458"/>
                <a:gd name="connsiteY37" fmla="*/ 0 h 1412149"/>
                <a:gd name="connsiteX38" fmla="*/ 1301866 w 4138458"/>
                <a:gd name="connsiteY38" fmla="*/ 0 h 1412149"/>
                <a:gd name="connsiteX39" fmla="*/ 1331430 w 4138458"/>
                <a:gd name="connsiteY39" fmla="*/ 0 h 1412149"/>
                <a:gd name="connsiteX40" fmla="*/ 1375142 w 4138458"/>
                <a:gd name="connsiteY40" fmla="*/ 0 h 1412149"/>
                <a:gd name="connsiteX41" fmla="*/ 1408742 w 4138458"/>
                <a:gd name="connsiteY41" fmla="*/ 0 h 1412149"/>
                <a:gd name="connsiteX42" fmla="*/ 1455636 w 4138458"/>
                <a:gd name="connsiteY42" fmla="*/ 0 h 1412149"/>
                <a:gd name="connsiteX43" fmla="*/ 1479717 w 4138458"/>
                <a:gd name="connsiteY43" fmla="*/ 0 h 1412149"/>
                <a:gd name="connsiteX44" fmla="*/ 1489857 w 4138458"/>
                <a:gd name="connsiteY44" fmla="*/ 0 h 1412149"/>
                <a:gd name="connsiteX45" fmla="*/ 1536104 w 4138458"/>
                <a:gd name="connsiteY45" fmla="*/ 0 h 1412149"/>
                <a:gd name="connsiteX46" fmla="*/ 1617219 w 4138458"/>
                <a:gd name="connsiteY46" fmla="*/ 0 h 1412149"/>
                <a:gd name="connsiteX47" fmla="*/ 1651439 w 4138458"/>
                <a:gd name="connsiteY47" fmla="*/ 0 h 1412149"/>
                <a:gd name="connsiteX48" fmla="*/ 1728751 w 4138458"/>
                <a:gd name="connsiteY48" fmla="*/ 0 h 1412149"/>
                <a:gd name="connsiteX49" fmla="*/ 1775645 w 4138458"/>
                <a:gd name="connsiteY49" fmla="*/ 0 h 1412149"/>
                <a:gd name="connsiteX50" fmla="*/ 1799726 w 4138458"/>
                <a:gd name="connsiteY50" fmla="*/ 0 h 1412149"/>
                <a:gd name="connsiteX51" fmla="*/ 1809866 w 4138458"/>
                <a:gd name="connsiteY51" fmla="*/ 0 h 1412149"/>
                <a:gd name="connsiteX52" fmla="*/ 1831413 w 4138458"/>
                <a:gd name="connsiteY52" fmla="*/ 0 h 1412149"/>
                <a:gd name="connsiteX53" fmla="*/ 1905881 w 4138458"/>
                <a:gd name="connsiteY53" fmla="*/ 0 h 1412149"/>
                <a:gd name="connsiteX54" fmla="*/ 1992375 w 4138458"/>
                <a:gd name="connsiteY54" fmla="*/ 0 h 1412149"/>
                <a:gd name="connsiteX55" fmla="*/ 2107709 w 4138458"/>
                <a:gd name="connsiteY55" fmla="*/ 0 h 1412149"/>
                <a:gd name="connsiteX56" fmla="*/ 2120075 w 4138458"/>
                <a:gd name="connsiteY56" fmla="*/ 0 h 1412149"/>
                <a:gd name="connsiteX57" fmla="*/ 2185022 w 4138458"/>
                <a:gd name="connsiteY57" fmla="*/ 0 h 1412149"/>
                <a:gd name="connsiteX58" fmla="*/ 2231916 w 4138458"/>
                <a:gd name="connsiteY58" fmla="*/ 0 h 1412149"/>
                <a:gd name="connsiteX59" fmla="*/ 2255997 w 4138458"/>
                <a:gd name="connsiteY59" fmla="*/ 0 h 1412149"/>
                <a:gd name="connsiteX60" fmla="*/ 2266137 w 4138458"/>
                <a:gd name="connsiteY60" fmla="*/ 0 h 1412149"/>
                <a:gd name="connsiteX61" fmla="*/ 2281036 w 4138458"/>
                <a:gd name="connsiteY61" fmla="*/ 0 h 1412149"/>
                <a:gd name="connsiteX62" fmla="*/ 2473684 w 4138458"/>
                <a:gd name="connsiteY62" fmla="*/ 0 h 1412149"/>
                <a:gd name="connsiteX63" fmla="*/ 2514552 w 4138458"/>
                <a:gd name="connsiteY63" fmla="*/ 0 h 1412149"/>
                <a:gd name="connsiteX64" fmla="*/ 2520578 w 4138458"/>
                <a:gd name="connsiteY64" fmla="*/ 0 h 1412149"/>
                <a:gd name="connsiteX65" fmla="*/ 2544659 w 4138458"/>
                <a:gd name="connsiteY65" fmla="*/ 0 h 1412149"/>
                <a:gd name="connsiteX66" fmla="*/ 2554799 w 4138458"/>
                <a:gd name="connsiteY66" fmla="*/ 0 h 1412149"/>
                <a:gd name="connsiteX67" fmla="*/ 2680485 w 4138458"/>
                <a:gd name="connsiteY67" fmla="*/ 0 h 1412149"/>
                <a:gd name="connsiteX68" fmla="*/ 3005042 w 4138458"/>
                <a:gd name="connsiteY68" fmla="*/ 0 h 1412149"/>
                <a:gd name="connsiteX69" fmla="*/ 3022552 w 4138458"/>
                <a:gd name="connsiteY69" fmla="*/ 0 h 1412149"/>
                <a:gd name="connsiteX70" fmla="*/ 3082355 w 4138458"/>
                <a:gd name="connsiteY70" fmla="*/ 0 h 1412149"/>
                <a:gd name="connsiteX71" fmla="*/ 3129249 w 4138458"/>
                <a:gd name="connsiteY71" fmla="*/ 0 h 1412149"/>
                <a:gd name="connsiteX72" fmla="*/ 3153330 w 4138458"/>
                <a:gd name="connsiteY72" fmla="*/ 0 h 1412149"/>
                <a:gd name="connsiteX73" fmla="*/ 3163470 w 4138458"/>
                <a:gd name="connsiteY73" fmla="*/ 0 h 1412149"/>
                <a:gd name="connsiteX74" fmla="*/ 3236746 w 4138458"/>
                <a:gd name="connsiteY74" fmla="*/ 0 h 1412149"/>
                <a:gd name="connsiteX75" fmla="*/ 3671470 w 4138458"/>
                <a:gd name="connsiteY75" fmla="*/ 0 h 1412149"/>
                <a:gd name="connsiteX76" fmla="*/ 3796617 w 4138458"/>
                <a:gd name="connsiteY76" fmla="*/ 71883 h 1412149"/>
                <a:gd name="connsiteX77" fmla="*/ 4121076 w 4138458"/>
                <a:gd name="connsiteY77" fmla="*/ 634192 h 1412149"/>
                <a:gd name="connsiteX78" fmla="*/ 4121076 w 4138458"/>
                <a:gd name="connsiteY78" fmla="*/ 777957 h 1412149"/>
                <a:gd name="connsiteX79" fmla="*/ 3796617 w 4138458"/>
                <a:gd name="connsiteY79" fmla="*/ 1340266 h 1412149"/>
                <a:gd name="connsiteX80" fmla="*/ 3671470 w 4138458"/>
                <a:gd name="connsiteY80" fmla="*/ 1412149 h 1412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138458" h="1412149">
                  <a:moveTo>
                    <a:pt x="3671470" y="1412149"/>
                  </a:moveTo>
                  <a:lnTo>
                    <a:pt x="3163470" y="1412149"/>
                  </a:lnTo>
                  <a:lnTo>
                    <a:pt x="3022552" y="1412149"/>
                  </a:lnTo>
                  <a:lnTo>
                    <a:pt x="2554799" y="1412149"/>
                  </a:lnTo>
                  <a:lnTo>
                    <a:pt x="2514552" y="1412149"/>
                  </a:lnTo>
                  <a:lnTo>
                    <a:pt x="2266137" y="1412149"/>
                  </a:lnTo>
                  <a:lnTo>
                    <a:pt x="1905881" y="1412149"/>
                  </a:lnTo>
                  <a:lnTo>
                    <a:pt x="1809866" y="1412149"/>
                  </a:lnTo>
                  <a:lnTo>
                    <a:pt x="1617219" y="1412149"/>
                  </a:lnTo>
                  <a:lnTo>
                    <a:pt x="1489857" y="1412149"/>
                  </a:lnTo>
                  <a:lnTo>
                    <a:pt x="1301866" y="1412149"/>
                  </a:lnTo>
                  <a:lnTo>
                    <a:pt x="1160948" y="1412149"/>
                  </a:lnTo>
                  <a:lnTo>
                    <a:pt x="1115038" y="1412149"/>
                  </a:lnTo>
                  <a:lnTo>
                    <a:pt x="840939" y="1412149"/>
                  </a:lnTo>
                  <a:lnTo>
                    <a:pt x="652948" y="1412149"/>
                  </a:lnTo>
                  <a:lnTo>
                    <a:pt x="466120" y="1412149"/>
                  </a:lnTo>
                  <a:cubicBezTo>
                    <a:pt x="420928" y="1412149"/>
                    <a:pt x="364147" y="1379686"/>
                    <a:pt x="340972" y="1340266"/>
                  </a:cubicBezTo>
                  <a:cubicBezTo>
                    <a:pt x="16513" y="777957"/>
                    <a:pt x="16513" y="777957"/>
                    <a:pt x="16513" y="777957"/>
                  </a:cubicBezTo>
                  <a:cubicBezTo>
                    <a:pt x="-5504" y="738538"/>
                    <a:pt x="-5504" y="673611"/>
                    <a:pt x="16513" y="634192"/>
                  </a:cubicBezTo>
                  <a:cubicBezTo>
                    <a:pt x="340972" y="71883"/>
                    <a:pt x="340972" y="71883"/>
                    <a:pt x="340972" y="71883"/>
                  </a:cubicBezTo>
                  <a:cubicBezTo>
                    <a:pt x="364147" y="32463"/>
                    <a:pt x="420928" y="0"/>
                    <a:pt x="466120" y="0"/>
                  </a:cubicBezTo>
                  <a:lnTo>
                    <a:pt x="652948" y="0"/>
                  </a:lnTo>
                  <a:lnTo>
                    <a:pt x="680314" y="0"/>
                  </a:lnTo>
                  <a:lnTo>
                    <a:pt x="840939" y="0"/>
                  </a:lnTo>
                  <a:lnTo>
                    <a:pt x="841276" y="0"/>
                  </a:lnTo>
                  <a:lnTo>
                    <a:pt x="867142" y="0"/>
                  </a:lnTo>
                  <a:lnTo>
                    <a:pt x="956611" y="0"/>
                  </a:lnTo>
                  <a:lnTo>
                    <a:pt x="1028104" y="0"/>
                  </a:lnTo>
                  <a:lnTo>
                    <a:pt x="1033923" y="0"/>
                  </a:lnTo>
                  <a:lnTo>
                    <a:pt x="1055133" y="0"/>
                  </a:lnTo>
                  <a:lnTo>
                    <a:pt x="1080817" y="0"/>
                  </a:lnTo>
                  <a:cubicBezTo>
                    <a:pt x="1115038" y="0"/>
                    <a:pt x="1115038" y="0"/>
                    <a:pt x="1115038" y="0"/>
                  </a:cubicBezTo>
                  <a:lnTo>
                    <a:pt x="1143439" y="0"/>
                  </a:lnTo>
                  <a:lnTo>
                    <a:pt x="1160948" y="0"/>
                  </a:lnTo>
                  <a:lnTo>
                    <a:pt x="1216095" y="0"/>
                  </a:lnTo>
                  <a:lnTo>
                    <a:pt x="1220751" y="0"/>
                  </a:lnTo>
                  <a:lnTo>
                    <a:pt x="1267645" y="0"/>
                  </a:lnTo>
                  <a:lnTo>
                    <a:pt x="1291726" y="0"/>
                  </a:lnTo>
                  <a:lnTo>
                    <a:pt x="1301866" y="0"/>
                  </a:lnTo>
                  <a:lnTo>
                    <a:pt x="1331430" y="0"/>
                  </a:lnTo>
                  <a:lnTo>
                    <a:pt x="1375142" y="0"/>
                  </a:lnTo>
                  <a:lnTo>
                    <a:pt x="1408742" y="0"/>
                  </a:lnTo>
                  <a:lnTo>
                    <a:pt x="1455636" y="0"/>
                  </a:lnTo>
                  <a:lnTo>
                    <a:pt x="1479717" y="0"/>
                  </a:lnTo>
                  <a:lnTo>
                    <a:pt x="1489857" y="0"/>
                  </a:lnTo>
                  <a:lnTo>
                    <a:pt x="1536104" y="0"/>
                  </a:lnTo>
                  <a:lnTo>
                    <a:pt x="1617219" y="0"/>
                  </a:lnTo>
                  <a:lnTo>
                    <a:pt x="1651439" y="0"/>
                  </a:lnTo>
                  <a:lnTo>
                    <a:pt x="1728751" y="0"/>
                  </a:lnTo>
                  <a:lnTo>
                    <a:pt x="1775645" y="0"/>
                  </a:lnTo>
                  <a:lnTo>
                    <a:pt x="1799726" y="0"/>
                  </a:lnTo>
                  <a:lnTo>
                    <a:pt x="1809866" y="0"/>
                  </a:lnTo>
                  <a:lnTo>
                    <a:pt x="1831413" y="0"/>
                  </a:lnTo>
                  <a:lnTo>
                    <a:pt x="1905881" y="0"/>
                  </a:lnTo>
                  <a:lnTo>
                    <a:pt x="1992375" y="0"/>
                  </a:lnTo>
                  <a:lnTo>
                    <a:pt x="2107709" y="0"/>
                  </a:lnTo>
                  <a:lnTo>
                    <a:pt x="2120075" y="0"/>
                  </a:lnTo>
                  <a:lnTo>
                    <a:pt x="2185022" y="0"/>
                  </a:lnTo>
                  <a:lnTo>
                    <a:pt x="2231916" y="0"/>
                  </a:lnTo>
                  <a:lnTo>
                    <a:pt x="2255997" y="0"/>
                  </a:lnTo>
                  <a:lnTo>
                    <a:pt x="2266137" y="0"/>
                  </a:lnTo>
                  <a:lnTo>
                    <a:pt x="2281036" y="0"/>
                  </a:lnTo>
                  <a:cubicBezTo>
                    <a:pt x="2372290" y="0"/>
                    <a:pt x="2433126" y="0"/>
                    <a:pt x="2473684" y="0"/>
                  </a:cubicBezTo>
                  <a:lnTo>
                    <a:pt x="2514552" y="0"/>
                  </a:lnTo>
                  <a:lnTo>
                    <a:pt x="2520578" y="0"/>
                  </a:lnTo>
                  <a:lnTo>
                    <a:pt x="2544659" y="0"/>
                  </a:lnTo>
                  <a:lnTo>
                    <a:pt x="2554799" y="0"/>
                  </a:lnTo>
                  <a:lnTo>
                    <a:pt x="2680485" y="0"/>
                  </a:lnTo>
                  <a:cubicBezTo>
                    <a:pt x="2830376" y="0"/>
                    <a:pt x="2933750" y="0"/>
                    <a:pt x="3005042" y="0"/>
                  </a:cubicBezTo>
                  <a:lnTo>
                    <a:pt x="3022552" y="0"/>
                  </a:lnTo>
                  <a:lnTo>
                    <a:pt x="3082355" y="0"/>
                  </a:lnTo>
                  <a:lnTo>
                    <a:pt x="3129249" y="0"/>
                  </a:lnTo>
                  <a:lnTo>
                    <a:pt x="3153330" y="0"/>
                  </a:lnTo>
                  <a:lnTo>
                    <a:pt x="3163470" y="0"/>
                  </a:lnTo>
                  <a:lnTo>
                    <a:pt x="3236746" y="0"/>
                  </a:lnTo>
                  <a:cubicBezTo>
                    <a:pt x="3671470" y="0"/>
                    <a:pt x="3671470" y="0"/>
                    <a:pt x="3671470" y="0"/>
                  </a:cubicBezTo>
                  <a:cubicBezTo>
                    <a:pt x="3717821" y="0"/>
                    <a:pt x="3773442" y="32463"/>
                    <a:pt x="3796617" y="71883"/>
                  </a:cubicBezTo>
                  <a:cubicBezTo>
                    <a:pt x="4121076" y="634192"/>
                    <a:pt x="4121076" y="634192"/>
                    <a:pt x="4121076" y="634192"/>
                  </a:cubicBezTo>
                  <a:cubicBezTo>
                    <a:pt x="4144252" y="673611"/>
                    <a:pt x="4144252" y="738538"/>
                    <a:pt x="4121076" y="777957"/>
                  </a:cubicBezTo>
                  <a:cubicBezTo>
                    <a:pt x="3796617" y="1340266"/>
                    <a:pt x="3796617" y="1340266"/>
                    <a:pt x="3796617" y="1340266"/>
                  </a:cubicBezTo>
                  <a:cubicBezTo>
                    <a:pt x="3773442" y="1379686"/>
                    <a:pt x="3717821" y="1412149"/>
                    <a:pt x="3671470" y="1412149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0">
                    <a:srgbClr val="F9F9F9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23" name="任意多边形 92"/>
            <p:cNvSpPr>
              <a:spLocks/>
            </p:cNvSpPr>
            <p:nvPr/>
          </p:nvSpPr>
          <p:spPr bwMode="auto">
            <a:xfrm rot="10800000">
              <a:off x="6532711" y="2196986"/>
              <a:ext cx="2581375" cy="631527"/>
            </a:xfrm>
            <a:custGeom>
              <a:avLst/>
              <a:gdLst>
                <a:gd name="connsiteX0" fmla="*/ 3119312 w 3393888"/>
                <a:gd name="connsiteY0" fmla="*/ 830306 h 830306"/>
                <a:gd name="connsiteX1" fmla="*/ 2920034 w 3393888"/>
                <a:gd name="connsiteY1" fmla="*/ 830306 h 830306"/>
                <a:gd name="connsiteX2" fmla="*/ 2737766 w 3393888"/>
                <a:gd name="connsiteY2" fmla="*/ 830306 h 830306"/>
                <a:gd name="connsiteX3" fmla="*/ 2720756 w 3393888"/>
                <a:gd name="connsiteY3" fmla="*/ 830306 h 830306"/>
                <a:gd name="connsiteX4" fmla="*/ 2538488 w 3393888"/>
                <a:gd name="connsiteY4" fmla="*/ 830306 h 830306"/>
                <a:gd name="connsiteX5" fmla="*/ 2339210 w 3393888"/>
                <a:gd name="connsiteY5" fmla="*/ 830306 h 830306"/>
                <a:gd name="connsiteX6" fmla="*/ 2334818 w 3393888"/>
                <a:gd name="connsiteY6" fmla="*/ 828994 h 830306"/>
                <a:gd name="connsiteX7" fmla="*/ 2330399 w 3393888"/>
                <a:gd name="connsiteY7" fmla="*/ 830306 h 830306"/>
                <a:gd name="connsiteX8" fmla="*/ 1948853 w 3393888"/>
                <a:gd name="connsiteY8" fmla="*/ 830306 h 830306"/>
                <a:gd name="connsiteX9" fmla="*/ 1944461 w 3393888"/>
                <a:gd name="connsiteY9" fmla="*/ 828994 h 830306"/>
                <a:gd name="connsiteX10" fmla="*/ 1940042 w 3393888"/>
                <a:gd name="connsiteY10" fmla="*/ 830306 h 830306"/>
                <a:gd name="connsiteX11" fmla="*/ 1580314 w 3393888"/>
                <a:gd name="connsiteY11" fmla="*/ 830306 h 830306"/>
                <a:gd name="connsiteX12" fmla="*/ 1558496 w 3393888"/>
                <a:gd name="connsiteY12" fmla="*/ 830306 h 830306"/>
                <a:gd name="connsiteX13" fmla="*/ 1291762 w 3393888"/>
                <a:gd name="connsiteY13" fmla="*/ 830306 h 830306"/>
                <a:gd name="connsiteX14" fmla="*/ 1198768 w 3393888"/>
                <a:gd name="connsiteY14" fmla="*/ 830306 h 830306"/>
                <a:gd name="connsiteX15" fmla="*/ 1133844 w 3393888"/>
                <a:gd name="connsiteY15" fmla="*/ 830306 h 830306"/>
                <a:gd name="connsiteX16" fmla="*/ 910216 w 3393888"/>
                <a:gd name="connsiteY16" fmla="*/ 830306 h 830306"/>
                <a:gd name="connsiteX17" fmla="*/ 798379 w 3393888"/>
                <a:gd name="connsiteY17" fmla="*/ 830306 h 830306"/>
                <a:gd name="connsiteX18" fmla="*/ 752298 w 3393888"/>
                <a:gd name="connsiteY18" fmla="*/ 830306 h 830306"/>
                <a:gd name="connsiteX19" fmla="*/ 655613 w 3393888"/>
                <a:gd name="connsiteY19" fmla="*/ 830306 h 830306"/>
                <a:gd name="connsiteX20" fmla="*/ 416833 w 3393888"/>
                <a:gd name="connsiteY20" fmla="*/ 830306 h 830306"/>
                <a:gd name="connsiteX21" fmla="*/ 274067 w 3393888"/>
                <a:gd name="connsiteY21" fmla="*/ 830306 h 830306"/>
                <a:gd name="connsiteX22" fmla="*/ 200483 w 3393888"/>
                <a:gd name="connsiteY22" fmla="*/ 788041 h 830306"/>
                <a:gd name="connsiteX23" fmla="*/ 9710 w 3393888"/>
                <a:gd name="connsiteY23" fmla="*/ 457418 h 830306"/>
                <a:gd name="connsiteX24" fmla="*/ 9710 w 3393888"/>
                <a:gd name="connsiteY24" fmla="*/ 372888 h 830306"/>
                <a:gd name="connsiteX25" fmla="*/ 200483 w 3393888"/>
                <a:gd name="connsiteY25" fmla="*/ 42265 h 830306"/>
                <a:gd name="connsiteX26" fmla="*/ 274067 w 3393888"/>
                <a:gd name="connsiteY26" fmla="*/ 0 h 830306"/>
                <a:gd name="connsiteX27" fmla="*/ 400007 w 3393888"/>
                <a:gd name="connsiteY27" fmla="*/ 0 h 830306"/>
                <a:gd name="connsiteX28" fmla="*/ 416833 w 3393888"/>
                <a:gd name="connsiteY28" fmla="*/ 0 h 830306"/>
                <a:gd name="connsiteX29" fmla="*/ 494648 w 3393888"/>
                <a:gd name="connsiteY29" fmla="*/ 0 h 830306"/>
                <a:gd name="connsiteX30" fmla="*/ 542773 w 3393888"/>
                <a:gd name="connsiteY30" fmla="*/ 0 h 830306"/>
                <a:gd name="connsiteX31" fmla="*/ 607920 w 3393888"/>
                <a:gd name="connsiteY31" fmla="*/ 0 h 830306"/>
                <a:gd name="connsiteX32" fmla="*/ 637414 w 3393888"/>
                <a:gd name="connsiteY32" fmla="*/ 0 h 830306"/>
                <a:gd name="connsiteX33" fmla="*/ 649651 w 3393888"/>
                <a:gd name="connsiteY33" fmla="*/ 0 h 830306"/>
                <a:gd name="connsiteX34" fmla="*/ 655613 w 3393888"/>
                <a:gd name="connsiteY34" fmla="*/ 0 h 830306"/>
                <a:gd name="connsiteX35" fmla="*/ 750685 w 3393888"/>
                <a:gd name="connsiteY35" fmla="*/ 0 h 830306"/>
                <a:gd name="connsiteX36" fmla="*/ 752298 w 3393888"/>
                <a:gd name="connsiteY36" fmla="*/ 0 h 830306"/>
                <a:gd name="connsiteX37" fmla="*/ 792417 w 3393888"/>
                <a:gd name="connsiteY37" fmla="*/ 0 h 830306"/>
                <a:gd name="connsiteX38" fmla="*/ 798379 w 3393888"/>
                <a:gd name="connsiteY38" fmla="*/ 0 h 830306"/>
                <a:gd name="connsiteX39" fmla="*/ 878238 w 3393888"/>
                <a:gd name="connsiteY39" fmla="*/ 0 h 830306"/>
                <a:gd name="connsiteX40" fmla="*/ 910216 w 3393888"/>
                <a:gd name="connsiteY40" fmla="*/ 0 h 830306"/>
                <a:gd name="connsiteX41" fmla="*/ 972879 w 3393888"/>
                <a:gd name="connsiteY41" fmla="*/ 0 h 830306"/>
                <a:gd name="connsiteX42" fmla="*/ 1036156 w 3393888"/>
                <a:gd name="connsiteY42" fmla="*/ 0 h 830306"/>
                <a:gd name="connsiteX43" fmla="*/ 1086151 w 3393888"/>
                <a:gd name="connsiteY43" fmla="*/ 0 h 830306"/>
                <a:gd name="connsiteX44" fmla="*/ 1127882 w 3393888"/>
                <a:gd name="connsiteY44" fmla="*/ 0 h 830306"/>
                <a:gd name="connsiteX45" fmla="*/ 1130797 w 3393888"/>
                <a:gd name="connsiteY45" fmla="*/ 0 h 830306"/>
                <a:gd name="connsiteX46" fmla="*/ 1133844 w 3393888"/>
                <a:gd name="connsiteY46" fmla="*/ 0 h 830306"/>
                <a:gd name="connsiteX47" fmla="*/ 1198768 w 3393888"/>
                <a:gd name="connsiteY47" fmla="*/ 0 h 830306"/>
                <a:gd name="connsiteX48" fmla="*/ 1244068 w 3393888"/>
                <a:gd name="connsiteY48" fmla="*/ 0 h 830306"/>
                <a:gd name="connsiteX49" fmla="*/ 1285800 w 3393888"/>
                <a:gd name="connsiteY49" fmla="*/ 0 h 830306"/>
                <a:gd name="connsiteX50" fmla="*/ 1291762 w 3393888"/>
                <a:gd name="connsiteY50" fmla="*/ 0 h 830306"/>
                <a:gd name="connsiteX51" fmla="*/ 1324708 w 3393888"/>
                <a:gd name="connsiteY51" fmla="*/ 0 h 830306"/>
                <a:gd name="connsiteX52" fmla="*/ 1532621 w 3393888"/>
                <a:gd name="connsiteY52" fmla="*/ 0 h 830306"/>
                <a:gd name="connsiteX53" fmla="*/ 1558496 w 3393888"/>
                <a:gd name="connsiteY53" fmla="*/ 0 h 830306"/>
                <a:gd name="connsiteX54" fmla="*/ 1574352 w 3393888"/>
                <a:gd name="connsiteY54" fmla="*/ 0 h 830306"/>
                <a:gd name="connsiteX55" fmla="*/ 1580314 w 3393888"/>
                <a:gd name="connsiteY55" fmla="*/ 0 h 830306"/>
                <a:gd name="connsiteX56" fmla="*/ 1684436 w 3393888"/>
                <a:gd name="connsiteY56" fmla="*/ 0 h 830306"/>
                <a:gd name="connsiteX57" fmla="*/ 1940042 w 3393888"/>
                <a:gd name="connsiteY57" fmla="*/ 0 h 830306"/>
                <a:gd name="connsiteX58" fmla="*/ 1944461 w 3393888"/>
                <a:gd name="connsiteY58" fmla="*/ 1312 h 830306"/>
                <a:gd name="connsiteX59" fmla="*/ 1948853 w 3393888"/>
                <a:gd name="connsiteY59" fmla="*/ 0 h 830306"/>
                <a:gd name="connsiteX60" fmla="*/ 2330399 w 3393888"/>
                <a:gd name="connsiteY60" fmla="*/ 0 h 830306"/>
                <a:gd name="connsiteX61" fmla="*/ 2334818 w 3393888"/>
                <a:gd name="connsiteY61" fmla="*/ 1312 h 830306"/>
                <a:gd name="connsiteX62" fmla="*/ 2339210 w 3393888"/>
                <a:gd name="connsiteY62" fmla="*/ 0 h 830306"/>
                <a:gd name="connsiteX63" fmla="*/ 2465150 w 3393888"/>
                <a:gd name="connsiteY63" fmla="*/ 0 h 830306"/>
                <a:gd name="connsiteX64" fmla="*/ 2538488 w 3393888"/>
                <a:gd name="connsiteY64" fmla="*/ 0 h 830306"/>
                <a:gd name="connsiteX65" fmla="*/ 2559791 w 3393888"/>
                <a:gd name="connsiteY65" fmla="*/ 0 h 830306"/>
                <a:gd name="connsiteX66" fmla="*/ 2664428 w 3393888"/>
                <a:gd name="connsiteY66" fmla="*/ 0 h 830306"/>
                <a:gd name="connsiteX67" fmla="*/ 2673062 w 3393888"/>
                <a:gd name="connsiteY67" fmla="*/ 0 h 830306"/>
                <a:gd name="connsiteX68" fmla="*/ 2714794 w 3393888"/>
                <a:gd name="connsiteY68" fmla="*/ 0 h 830306"/>
                <a:gd name="connsiteX69" fmla="*/ 2720756 w 3393888"/>
                <a:gd name="connsiteY69" fmla="*/ 0 h 830306"/>
                <a:gd name="connsiteX70" fmla="*/ 2737766 w 3393888"/>
                <a:gd name="connsiteY70" fmla="*/ 0 h 830306"/>
                <a:gd name="connsiteX71" fmla="*/ 2759069 w 3393888"/>
                <a:gd name="connsiteY71" fmla="*/ 0 h 830306"/>
                <a:gd name="connsiteX72" fmla="*/ 2863706 w 3393888"/>
                <a:gd name="connsiteY72" fmla="*/ 0 h 830306"/>
                <a:gd name="connsiteX73" fmla="*/ 2872340 w 3393888"/>
                <a:gd name="connsiteY73" fmla="*/ 0 h 830306"/>
                <a:gd name="connsiteX74" fmla="*/ 2914072 w 3393888"/>
                <a:gd name="connsiteY74" fmla="*/ 0 h 830306"/>
                <a:gd name="connsiteX75" fmla="*/ 2920034 w 3393888"/>
                <a:gd name="connsiteY75" fmla="*/ 0 h 830306"/>
                <a:gd name="connsiteX76" fmla="*/ 2958347 w 3393888"/>
                <a:gd name="connsiteY76" fmla="*/ 0 h 830306"/>
                <a:gd name="connsiteX77" fmla="*/ 3119312 w 3393888"/>
                <a:gd name="connsiteY77" fmla="*/ 0 h 830306"/>
                <a:gd name="connsiteX78" fmla="*/ 3192896 w 3393888"/>
                <a:gd name="connsiteY78" fmla="*/ 42265 h 830306"/>
                <a:gd name="connsiteX79" fmla="*/ 3383669 w 3393888"/>
                <a:gd name="connsiteY79" fmla="*/ 372888 h 830306"/>
                <a:gd name="connsiteX80" fmla="*/ 3383669 w 3393888"/>
                <a:gd name="connsiteY80" fmla="*/ 457418 h 830306"/>
                <a:gd name="connsiteX81" fmla="*/ 3192896 w 3393888"/>
                <a:gd name="connsiteY81" fmla="*/ 788041 h 830306"/>
                <a:gd name="connsiteX82" fmla="*/ 3119312 w 3393888"/>
                <a:gd name="connsiteY82" fmla="*/ 830306 h 83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3393888" h="830306">
                  <a:moveTo>
                    <a:pt x="3119312" y="830306"/>
                  </a:moveTo>
                  <a:lnTo>
                    <a:pt x="2920034" y="830306"/>
                  </a:lnTo>
                  <a:lnTo>
                    <a:pt x="2737766" y="830306"/>
                  </a:lnTo>
                  <a:lnTo>
                    <a:pt x="2720756" y="830306"/>
                  </a:lnTo>
                  <a:lnTo>
                    <a:pt x="2538488" y="830306"/>
                  </a:lnTo>
                  <a:lnTo>
                    <a:pt x="2339210" y="830306"/>
                  </a:lnTo>
                  <a:lnTo>
                    <a:pt x="2334818" y="828994"/>
                  </a:lnTo>
                  <a:lnTo>
                    <a:pt x="2330399" y="830306"/>
                  </a:lnTo>
                  <a:lnTo>
                    <a:pt x="1948853" y="830306"/>
                  </a:lnTo>
                  <a:lnTo>
                    <a:pt x="1944461" y="828994"/>
                  </a:lnTo>
                  <a:lnTo>
                    <a:pt x="1940042" y="830306"/>
                  </a:lnTo>
                  <a:lnTo>
                    <a:pt x="1580314" y="830306"/>
                  </a:lnTo>
                  <a:lnTo>
                    <a:pt x="1558496" y="830306"/>
                  </a:lnTo>
                  <a:lnTo>
                    <a:pt x="1291762" y="830306"/>
                  </a:lnTo>
                  <a:lnTo>
                    <a:pt x="1198768" y="830306"/>
                  </a:lnTo>
                  <a:lnTo>
                    <a:pt x="1133844" y="830306"/>
                  </a:lnTo>
                  <a:lnTo>
                    <a:pt x="910216" y="830306"/>
                  </a:lnTo>
                  <a:lnTo>
                    <a:pt x="798379" y="830306"/>
                  </a:lnTo>
                  <a:lnTo>
                    <a:pt x="752298" y="830306"/>
                  </a:lnTo>
                  <a:lnTo>
                    <a:pt x="655613" y="830306"/>
                  </a:lnTo>
                  <a:lnTo>
                    <a:pt x="416833" y="830306"/>
                  </a:lnTo>
                  <a:lnTo>
                    <a:pt x="274067" y="830306"/>
                  </a:lnTo>
                  <a:cubicBezTo>
                    <a:pt x="247495" y="830306"/>
                    <a:pt x="214109" y="811219"/>
                    <a:pt x="200483" y="788041"/>
                  </a:cubicBezTo>
                  <a:cubicBezTo>
                    <a:pt x="9710" y="457418"/>
                    <a:pt x="9710" y="457418"/>
                    <a:pt x="9710" y="457418"/>
                  </a:cubicBezTo>
                  <a:cubicBezTo>
                    <a:pt x="-3236" y="434241"/>
                    <a:pt x="-3236" y="396066"/>
                    <a:pt x="9710" y="372888"/>
                  </a:cubicBezTo>
                  <a:cubicBezTo>
                    <a:pt x="200483" y="42265"/>
                    <a:pt x="200483" y="42265"/>
                    <a:pt x="200483" y="42265"/>
                  </a:cubicBezTo>
                  <a:cubicBezTo>
                    <a:pt x="214109" y="19088"/>
                    <a:pt x="247495" y="0"/>
                    <a:pt x="274067" y="0"/>
                  </a:cubicBezTo>
                  <a:cubicBezTo>
                    <a:pt x="321760" y="0"/>
                    <a:pt x="363492" y="0"/>
                    <a:pt x="400007" y="0"/>
                  </a:cubicBezTo>
                  <a:lnTo>
                    <a:pt x="416833" y="0"/>
                  </a:lnTo>
                  <a:lnTo>
                    <a:pt x="494648" y="0"/>
                  </a:lnTo>
                  <a:lnTo>
                    <a:pt x="542773" y="0"/>
                  </a:lnTo>
                  <a:lnTo>
                    <a:pt x="607920" y="0"/>
                  </a:lnTo>
                  <a:lnTo>
                    <a:pt x="637414" y="0"/>
                  </a:lnTo>
                  <a:lnTo>
                    <a:pt x="649651" y="0"/>
                  </a:lnTo>
                  <a:cubicBezTo>
                    <a:pt x="655613" y="0"/>
                    <a:pt x="655613" y="0"/>
                    <a:pt x="655613" y="0"/>
                  </a:cubicBezTo>
                  <a:lnTo>
                    <a:pt x="750685" y="0"/>
                  </a:lnTo>
                  <a:lnTo>
                    <a:pt x="752298" y="0"/>
                  </a:lnTo>
                  <a:lnTo>
                    <a:pt x="792417" y="0"/>
                  </a:lnTo>
                  <a:lnTo>
                    <a:pt x="798379" y="0"/>
                  </a:lnTo>
                  <a:lnTo>
                    <a:pt x="878238" y="0"/>
                  </a:lnTo>
                  <a:lnTo>
                    <a:pt x="910216" y="0"/>
                  </a:lnTo>
                  <a:lnTo>
                    <a:pt x="972879" y="0"/>
                  </a:lnTo>
                  <a:lnTo>
                    <a:pt x="1036156" y="0"/>
                  </a:lnTo>
                  <a:lnTo>
                    <a:pt x="1086151" y="0"/>
                  </a:lnTo>
                  <a:lnTo>
                    <a:pt x="1127882" y="0"/>
                  </a:lnTo>
                  <a:lnTo>
                    <a:pt x="1130797" y="0"/>
                  </a:lnTo>
                  <a:lnTo>
                    <a:pt x="1133844" y="0"/>
                  </a:lnTo>
                  <a:lnTo>
                    <a:pt x="1198768" y="0"/>
                  </a:lnTo>
                  <a:lnTo>
                    <a:pt x="1244068" y="0"/>
                  </a:lnTo>
                  <a:lnTo>
                    <a:pt x="1285800" y="0"/>
                  </a:lnTo>
                  <a:lnTo>
                    <a:pt x="1291762" y="0"/>
                  </a:lnTo>
                  <a:lnTo>
                    <a:pt x="1324708" y="0"/>
                  </a:lnTo>
                  <a:cubicBezTo>
                    <a:pt x="1434253" y="0"/>
                    <a:pt x="1496851" y="0"/>
                    <a:pt x="1532621" y="0"/>
                  </a:cubicBezTo>
                  <a:lnTo>
                    <a:pt x="1558496" y="0"/>
                  </a:lnTo>
                  <a:lnTo>
                    <a:pt x="1574352" y="0"/>
                  </a:lnTo>
                  <a:lnTo>
                    <a:pt x="1580314" y="0"/>
                  </a:lnTo>
                  <a:lnTo>
                    <a:pt x="1684436" y="0"/>
                  </a:lnTo>
                  <a:cubicBezTo>
                    <a:pt x="1940042" y="0"/>
                    <a:pt x="1940042" y="0"/>
                    <a:pt x="1940042" y="0"/>
                  </a:cubicBezTo>
                  <a:lnTo>
                    <a:pt x="1944461" y="1312"/>
                  </a:lnTo>
                  <a:lnTo>
                    <a:pt x="1948853" y="0"/>
                  </a:lnTo>
                  <a:cubicBezTo>
                    <a:pt x="2330399" y="0"/>
                    <a:pt x="2330399" y="0"/>
                    <a:pt x="2330399" y="0"/>
                  </a:cubicBezTo>
                  <a:lnTo>
                    <a:pt x="2334818" y="1312"/>
                  </a:lnTo>
                  <a:lnTo>
                    <a:pt x="2339210" y="0"/>
                  </a:lnTo>
                  <a:cubicBezTo>
                    <a:pt x="2386903" y="0"/>
                    <a:pt x="2428635" y="0"/>
                    <a:pt x="2465150" y="0"/>
                  </a:cubicBezTo>
                  <a:lnTo>
                    <a:pt x="2538488" y="0"/>
                  </a:lnTo>
                  <a:lnTo>
                    <a:pt x="2559791" y="0"/>
                  </a:lnTo>
                  <a:lnTo>
                    <a:pt x="2664428" y="0"/>
                  </a:lnTo>
                  <a:lnTo>
                    <a:pt x="2673062" y="0"/>
                  </a:lnTo>
                  <a:lnTo>
                    <a:pt x="2714794" y="0"/>
                  </a:lnTo>
                  <a:lnTo>
                    <a:pt x="2720756" y="0"/>
                  </a:lnTo>
                  <a:lnTo>
                    <a:pt x="2737766" y="0"/>
                  </a:lnTo>
                  <a:lnTo>
                    <a:pt x="2759069" y="0"/>
                  </a:lnTo>
                  <a:lnTo>
                    <a:pt x="2863706" y="0"/>
                  </a:lnTo>
                  <a:lnTo>
                    <a:pt x="2872340" y="0"/>
                  </a:lnTo>
                  <a:lnTo>
                    <a:pt x="2914072" y="0"/>
                  </a:lnTo>
                  <a:lnTo>
                    <a:pt x="2920034" y="0"/>
                  </a:lnTo>
                  <a:lnTo>
                    <a:pt x="2958347" y="0"/>
                  </a:lnTo>
                  <a:cubicBezTo>
                    <a:pt x="3119312" y="0"/>
                    <a:pt x="3119312" y="0"/>
                    <a:pt x="3119312" y="0"/>
                  </a:cubicBezTo>
                  <a:cubicBezTo>
                    <a:pt x="3146565" y="0"/>
                    <a:pt x="3179269" y="19088"/>
                    <a:pt x="3192896" y="42265"/>
                  </a:cubicBezTo>
                  <a:cubicBezTo>
                    <a:pt x="3383669" y="372888"/>
                    <a:pt x="3383669" y="372888"/>
                    <a:pt x="3383669" y="372888"/>
                  </a:cubicBezTo>
                  <a:cubicBezTo>
                    <a:pt x="3397295" y="396066"/>
                    <a:pt x="3397295" y="434241"/>
                    <a:pt x="3383669" y="457418"/>
                  </a:cubicBezTo>
                  <a:cubicBezTo>
                    <a:pt x="3192896" y="788041"/>
                    <a:pt x="3192896" y="788041"/>
                    <a:pt x="3192896" y="788041"/>
                  </a:cubicBezTo>
                  <a:cubicBezTo>
                    <a:pt x="3179269" y="811219"/>
                    <a:pt x="3146565" y="830306"/>
                    <a:pt x="3119312" y="830306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100000">
                    <a:schemeClr val="bg1"/>
                  </a:gs>
                  <a:gs pos="0">
                    <a:srgbClr val="B6B6B6"/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组合 93"/>
          <p:cNvGrpSpPr/>
          <p:nvPr/>
        </p:nvGrpSpPr>
        <p:grpSpPr>
          <a:xfrm>
            <a:off x="5678082" y="1564786"/>
            <a:ext cx="662711" cy="1094154"/>
            <a:chOff x="7261913" y="1557587"/>
            <a:chExt cx="2138277" cy="1907040"/>
          </a:xfrm>
        </p:grpSpPr>
        <p:sp>
          <p:nvSpPr>
            <p:cNvPr id="25" name="任意多边形 94"/>
            <p:cNvSpPr>
              <a:spLocks/>
            </p:cNvSpPr>
            <p:nvPr/>
          </p:nvSpPr>
          <p:spPr bwMode="auto">
            <a:xfrm rot="10800000">
              <a:off x="7266742" y="1557587"/>
              <a:ext cx="2123116" cy="1895135"/>
            </a:xfrm>
            <a:custGeom>
              <a:avLst/>
              <a:gdLst>
                <a:gd name="connsiteX0" fmla="*/ 1795626 w 2791387"/>
                <a:gd name="connsiteY0" fmla="*/ 2117139 h 2491648"/>
                <a:gd name="connsiteX1" fmla="*/ 1950063 w 2791387"/>
                <a:gd name="connsiteY1" fmla="*/ 2028434 h 2491648"/>
                <a:gd name="connsiteX2" fmla="*/ 2350454 w 2791387"/>
                <a:gd name="connsiteY2" fmla="*/ 1334530 h 2491648"/>
                <a:gd name="connsiteX3" fmla="*/ 2350454 w 2791387"/>
                <a:gd name="connsiteY3" fmla="*/ 1157119 h 2491648"/>
                <a:gd name="connsiteX4" fmla="*/ 1950063 w 2791387"/>
                <a:gd name="connsiteY4" fmla="*/ 463215 h 2491648"/>
                <a:gd name="connsiteX5" fmla="*/ 1795626 w 2791387"/>
                <a:gd name="connsiteY5" fmla="*/ 374509 h 2491648"/>
                <a:gd name="connsiteX6" fmla="*/ 994844 w 2791387"/>
                <a:gd name="connsiteY6" fmla="*/ 374509 h 2491648"/>
                <a:gd name="connsiteX7" fmla="*/ 840408 w 2791387"/>
                <a:gd name="connsiteY7" fmla="*/ 463215 h 2491648"/>
                <a:gd name="connsiteX8" fmla="*/ 440017 w 2791387"/>
                <a:gd name="connsiteY8" fmla="*/ 1157119 h 2491648"/>
                <a:gd name="connsiteX9" fmla="*/ 440017 w 2791387"/>
                <a:gd name="connsiteY9" fmla="*/ 1334530 h 2491648"/>
                <a:gd name="connsiteX10" fmla="*/ 840408 w 2791387"/>
                <a:gd name="connsiteY10" fmla="*/ 2028434 h 2491648"/>
                <a:gd name="connsiteX11" fmla="*/ 994844 w 2791387"/>
                <a:gd name="connsiteY11" fmla="*/ 2117139 h 2491648"/>
                <a:gd name="connsiteX12" fmla="*/ 1967414 w 2791387"/>
                <a:gd name="connsiteY12" fmla="*/ 2491648 h 2491648"/>
                <a:gd name="connsiteX13" fmla="*/ 822440 w 2791387"/>
                <a:gd name="connsiteY13" fmla="*/ 2491648 h 2491648"/>
                <a:gd name="connsiteX14" fmla="*/ 601623 w 2791387"/>
                <a:gd name="connsiteY14" fmla="*/ 2364815 h 2491648"/>
                <a:gd name="connsiteX15" fmla="*/ 29136 w 2791387"/>
                <a:gd name="connsiteY15" fmla="*/ 1372657 h 2491648"/>
                <a:gd name="connsiteX16" fmla="*/ 29136 w 2791387"/>
                <a:gd name="connsiteY16" fmla="*/ 1118992 h 2491648"/>
                <a:gd name="connsiteX17" fmla="*/ 601623 w 2791387"/>
                <a:gd name="connsiteY17" fmla="*/ 126833 h 2491648"/>
                <a:gd name="connsiteX18" fmla="*/ 822440 w 2791387"/>
                <a:gd name="connsiteY18" fmla="*/ 0 h 2491648"/>
                <a:gd name="connsiteX19" fmla="*/ 1967414 w 2791387"/>
                <a:gd name="connsiteY19" fmla="*/ 0 h 2491648"/>
                <a:gd name="connsiteX20" fmla="*/ 2188231 w 2791387"/>
                <a:gd name="connsiteY20" fmla="*/ 126833 h 2491648"/>
                <a:gd name="connsiteX21" fmla="*/ 2760718 w 2791387"/>
                <a:gd name="connsiteY21" fmla="*/ 1118992 h 2491648"/>
                <a:gd name="connsiteX22" fmla="*/ 2760718 w 2791387"/>
                <a:gd name="connsiteY22" fmla="*/ 1372657 h 2491648"/>
                <a:gd name="connsiteX23" fmla="*/ 2188231 w 2791387"/>
                <a:gd name="connsiteY23" fmla="*/ 2364815 h 2491648"/>
                <a:gd name="connsiteX24" fmla="*/ 1967414 w 2791387"/>
                <a:gd name="connsiteY24" fmla="*/ 2491648 h 2491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91387" h="2491648">
                  <a:moveTo>
                    <a:pt x="1795626" y="2117139"/>
                  </a:moveTo>
                  <a:cubicBezTo>
                    <a:pt x="1852825" y="2117139"/>
                    <a:pt x="1921463" y="2077079"/>
                    <a:pt x="1950063" y="2028434"/>
                  </a:cubicBezTo>
                  <a:cubicBezTo>
                    <a:pt x="1950063" y="2028434"/>
                    <a:pt x="1950063" y="2028434"/>
                    <a:pt x="2350454" y="1334530"/>
                  </a:cubicBezTo>
                  <a:cubicBezTo>
                    <a:pt x="2379053" y="1285885"/>
                    <a:pt x="2379053" y="1205764"/>
                    <a:pt x="2350454" y="1157119"/>
                  </a:cubicBezTo>
                  <a:cubicBezTo>
                    <a:pt x="2350454" y="1157119"/>
                    <a:pt x="2350454" y="1157119"/>
                    <a:pt x="1950063" y="463215"/>
                  </a:cubicBezTo>
                  <a:cubicBezTo>
                    <a:pt x="1921463" y="414570"/>
                    <a:pt x="1852825" y="374509"/>
                    <a:pt x="1795626" y="374509"/>
                  </a:cubicBezTo>
                  <a:cubicBezTo>
                    <a:pt x="1795626" y="374509"/>
                    <a:pt x="1795626" y="374509"/>
                    <a:pt x="994844" y="374509"/>
                  </a:cubicBezTo>
                  <a:cubicBezTo>
                    <a:pt x="939075" y="374509"/>
                    <a:pt x="869007" y="414570"/>
                    <a:pt x="840408" y="463215"/>
                  </a:cubicBezTo>
                  <a:cubicBezTo>
                    <a:pt x="840408" y="463215"/>
                    <a:pt x="840408" y="463215"/>
                    <a:pt x="440017" y="1157119"/>
                  </a:cubicBezTo>
                  <a:cubicBezTo>
                    <a:pt x="412847" y="1205764"/>
                    <a:pt x="412847" y="1285885"/>
                    <a:pt x="440017" y="1334530"/>
                  </a:cubicBezTo>
                  <a:cubicBezTo>
                    <a:pt x="440017" y="1334530"/>
                    <a:pt x="440017" y="1334530"/>
                    <a:pt x="840408" y="2028434"/>
                  </a:cubicBezTo>
                  <a:cubicBezTo>
                    <a:pt x="869007" y="2077079"/>
                    <a:pt x="939075" y="2117139"/>
                    <a:pt x="994844" y="2117139"/>
                  </a:cubicBezTo>
                  <a:close/>
                  <a:moveTo>
                    <a:pt x="1967414" y="2491648"/>
                  </a:moveTo>
                  <a:lnTo>
                    <a:pt x="822440" y="2491648"/>
                  </a:lnTo>
                  <a:cubicBezTo>
                    <a:pt x="742700" y="2491648"/>
                    <a:pt x="642515" y="2434369"/>
                    <a:pt x="601623" y="2364815"/>
                  </a:cubicBezTo>
                  <a:cubicBezTo>
                    <a:pt x="29136" y="1372657"/>
                    <a:pt x="29136" y="1372657"/>
                    <a:pt x="29136" y="1372657"/>
                  </a:cubicBezTo>
                  <a:cubicBezTo>
                    <a:pt x="-9712" y="1303103"/>
                    <a:pt x="-9712" y="1188545"/>
                    <a:pt x="29136" y="1118992"/>
                  </a:cubicBezTo>
                  <a:cubicBezTo>
                    <a:pt x="601623" y="126833"/>
                    <a:pt x="601623" y="126833"/>
                    <a:pt x="601623" y="126833"/>
                  </a:cubicBezTo>
                  <a:cubicBezTo>
                    <a:pt x="642515" y="57280"/>
                    <a:pt x="742700" y="0"/>
                    <a:pt x="822440" y="0"/>
                  </a:cubicBezTo>
                  <a:cubicBezTo>
                    <a:pt x="1967414" y="0"/>
                    <a:pt x="1967414" y="0"/>
                    <a:pt x="1967414" y="0"/>
                  </a:cubicBezTo>
                  <a:cubicBezTo>
                    <a:pt x="2049198" y="0"/>
                    <a:pt x="2147339" y="57280"/>
                    <a:pt x="2188231" y="126833"/>
                  </a:cubicBezTo>
                  <a:cubicBezTo>
                    <a:pt x="2760718" y="1118992"/>
                    <a:pt x="2760718" y="1118992"/>
                    <a:pt x="2760718" y="1118992"/>
                  </a:cubicBezTo>
                  <a:cubicBezTo>
                    <a:pt x="2801610" y="1188545"/>
                    <a:pt x="2801610" y="1303103"/>
                    <a:pt x="2760718" y="1372657"/>
                  </a:cubicBezTo>
                  <a:cubicBezTo>
                    <a:pt x="2188231" y="2364815"/>
                    <a:pt x="2188231" y="2364815"/>
                    <a:pt x="2188231" y="2364815"/>
                  </a:cubicBezTo>
                  <a:cubicBezTo>
                    <a:pt x="2147339" y="2434369"/>
                    <a:pt x="2049198" y="2491648"/>
                    <a:pt x="1967414" y="2491648"/>
                  </a:cubicBez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lin ang="2700000" scaled="1"/>
            </a:gradFill>
            <a:ln w="19050">
              <a:noFill/>
            </a:ln>
            <a:effectLst>
              <a:outerShdw blurRad="152400" dist="889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26" name="Freeform 5"/>
            <p:cNvSpPr>
              <a:spLocks/>
            </p:cNvSpPr>
            <p:nvPr/>
          </p:nvSpPr>
          <p:spPr bwMode="auto">
            <a:xfrm rot="10800000">
              <a:off x="7261913" y="1569492"/>
              <a:ext cx="2138277" cy="1895135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6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27" name="Freeform 5"/>
            <p:cNvSpPr>
              <a:spLocks/>
            </p:cNvSpPr>
            <p:nvPr/>
          </p:nvSpPr>
          <p:spPr bwMode="auto">
            <a:xfrm rot="10800000">
              <a:off x="7580556" y="1852194"/>
              <a:ext cx="1495486" cy="132543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0">
                    <a:srgbClr val="F7F7F7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组合 97"/>
          <p:cNvGrpSpPr/>
          <p:nvPr/>
        </p:nvGrpSpPr>
        <p:grpSpPr>
          <a:xfrm>
            <a:off x="4654189" y="4009761"/>
            <a:ext cx="1823712" cy="887226"/>
            <a:chOff x="6239222" y="4525573"/>
            <a:chExt cx="3147691" cy="1081668"/>
          </a:xfrm>
        </p:grpSpPr>
        <p:sp>
          <p:nvSpPr>
            <p:cNvPr id="29" name="任意多边形 98"/>
            <p:cNvSpPr>
              <a:spLocks/>
            </p:cNvSpPr>
            <p:nvPr/>
          </p:nvSpPr>
          <p:spPr bwMode="auto">
            <a:xfrm rot="10800000">
              <a:off x="6239222" y="4525573"/>
              <a:ext cx="3147690" cy="1074074"/>
            </a:xfrm>
            <a:custGeom>
              <a:avLst/>
              <a:gdLst>
                <a:gd name="connsiteX0" fmla="*/ 3494407 w 4138458"/>
                <a:gd name="connsiteY0" fmla="*/ 1121227 h 1412149"/>
                <a:gd name="connsiteX1" fmla="*/ 3567991 w 4138458"/>
                <a:gd name="connsiteY1" fmla="*/ 1078962 h 1412149"/>
                <a:gd name="connsiteX2" fmla="*/ 3758764 w 4138458"/>
                <a:gd name="connsiteY2" fmla="*/ 748339 h 1412149"/>
                <a:gd name="connsiteX3" fmla="*/ 3758764 w 4138458"/>
                <a:gd name="connsiteY3" fmla="*/ 663809 h 1412149"/>
                <a:gd name="connsiteX4" fmla="*/ 3567991 w 4138458"/>
                <a:gd name="connsiteY4" fmla="*/ 333186 h 1412149"/>
                <a:gd name="connsiteX5" fmla="*/ 3494407 w 4138458"/>
                <a:gd name="connsiteY5" fmla="*/ 290921 h 1412149"/>
                <a:gd name="connsiteX6" fmla="*/ 3333442 w 4138458"/>
                <a:gd name="connsiteY6" fmla="*/ 290921 h 1412149"/>
                <a:gd name="connsiteX7" fmla="*/ 3295129 w 4138458"/>
                <a:gd name="connsiteY7" fmla="*/ 290921 h 1412149"/>
                <a:gd name="connsiteX8" fmla="*/ 3289167 w 4138458"/>
                <a:gd name="connsiteY8" fmla="*/ 290921 h 1412149"/>
                <a:gd name="connsiteX9" fmla="*/ 3247435 w 4138458"/>
                <a:gd name="connsiteY9" fmla="*/ 290921 h 1412149"/>
                <a:gd name="connsiteX10" fmla="*/ 3238801 w 4138458"/>
                <a:gd name="connsiteY10" fmla="*/ 290921 h 1412149"/>
                <a:gd name="connsiteX11" fmla="*/ 3134164 w 4138458"/>
                <a:gd name="connsiteY11" fmla="*/ 290921 h 1412149"/>
                <a:gd name="connsiteX12" fmla="*/ 3112861 w 4138458"/>
                <a:gd name="connsiteY12" fmla="*/ 290921 h 1412149"/>
                <a:gd name="connsiteX13" fmla="*/ 3095851 w 4138458"/>
                <a:gd name="connsiteY13" fmla="*/ 290921 h 1412149"/>
                <a:gd name="connsiteX14" fmla="*/ 3089889 w 4138458"/>
                <a:gd name="connsiteY14" fmla="*/ 290921 h 1412149"/>
                <a:gd name="connsiteX15" fmla="*/ 3048157 w 4138458"/>
                <a:gd name="connsiteY15" fmla="*/ 290921 h 1412149"/>
                <a:gd name="connsiteX16" fmla="*/ 3039523 w 4138458"/>
                <a:gd name="connsiteY16" fmla="*/ 290921 h 1412149"/>
                <a:gd name="connsiteX17" fmla="*/ 2934886 w 4138458"/>
                <a:gd name="connsiteY17" fmla="*/ 290921 h 1412149"/>
                <a:gd name="connsiteX18" fmla="*/ 2913583 w 4138458"/>
                <a:gd name="connsiteY18" fmla="*/ 290921 h 1412149"/>
                <a:gd name="connsiteX19" fmla="*/ 2840245 w 4138458"/>
                <a:gd name="connsiteY19" fmla="*/ 290921 h 1412149"/>
                <a:gd name="connsiteX20" fmla="*/ 2714305 w 4138458"/>
                <a:gd name="connsiteY20" fmla="*/ 290921 h 1412149"/>
                <a:gd name="connsiteX21" fmla="*/ 2709913 w 4138458"/>
                <a:gd name="connsiteY21" fmla="*/ 292233 h 1412149"/>
                <a:gd name="connsiteX22" fmla="*/ 2705494 w 4138458"/>
                <a:gd name="connsiteY22" fmla="*/ 290921 h 1412149"/>
                <a:gd name="connsiteX23" fmla="*/ 2323948 w 4138458"/>
                <a:gd name="connsiteY23" fmla="*/ 290921 h 1412149"/>
                <a:gd name="connsiteX24" fmla="*/ 2319556 w 4138458"/>
                <a:gd name="connsiteY24" fmla="*/ 292233 h 1412149"/>
                <a:gd name="connsiteX25" fmla="*/ 2315137 w 4138458"/>
                <a:gd name="connsiteY25" fmla="*/ 290921 h 1412149"/>
                <a:gd name="connsiteX26" fmla="*/ 2059531 w 4138458"/>
                <a:gd name="connsiteY26" fmla="*/ 290921 h 1412149"/>
                <a:gd name="connsiteX27" fmla="*/ 1955409 w 4138458"/>
                <a:gd name="connsiteY27" fmla="*/ 290921 h 1412149"/>
                <a:gd name="connsiteX28" fmla="*/ 1949447 w 4138458"/>
                <a:gd name="connsiteY28" fmla="*/ 290921 h 1412149"/>
                <a:gd name="connsiteX29" fmla="*/ 1933591 w 4138458"/>
                <a:gd name="connsiteY29" fmla="*/ 290921 h 1412149"/>
                <a:gd name="connsiteX30" fmla="*/ 1907716 w 4138458"/>
                <a:gd name="connsiteY30" fmla="*/ 290921 h 1412149"/>
                <a:gd name="connsiteX31" fmla="*/ 1699803 w 4138458"/>
                <a:gd name="connsiteY31" fmla="*/ 290921 h 1412149"/>
                <a:gd name="connsiteX32" fmla="*/ 1666857 w 4138458"/>
                <a:gd name="connsiteY32" fmla="*/ 290921 h 1412149"/>
                <a:gd name="connsiteX33" fmla="*/ 1660895 w 4138458"/>
                <a:gd name="connsiteY33" fmla="*/ 290921 h 1412149"/>
                <a:gd name="connsiteX34" fmla="*/ 1619163 w 4138458"/>
                <a:gd name="connsiteY34" fmla="*/ 290921 h 1412149"/>
                <a:gd name="connsiteX35" fmla="*/ 1573863 w 4138458"/>
                <a:gd name="connsiteY35" fmla="*/ 290921 h 1412149"/>
                <a:gd name="connsiteX36" fmla="*/ 1508939 w 4138458"/>
                <a:gd name="connsiteY36" fmla="*/ 290921 h 1412149"/>
                <a:gd name="connsiteX37" fmla="*/ 1505892 w 4138458"/>
                <a:gd name="connsiteY37" fmla="*/ 290921 h 1412149"/>
                <a:gd name="connsiteX38" fmla="*/ 1502977 w 4138458"/>
                <a:gd name="connsiteY38" fmla="*/ 290921 h 1412149"/>
                <a:gd name="connsiteX39" fmla="*/ 1461246 w 4138458"/>
                <a:gd name="connsiteY39" fmla="*/ 290921 h 1412149"/>
                <a:gd name="connsiteX40" fmla="*/ 1411251 w 4138458"/>
                <a:gd name="connsiteY40" fmla="*/ 290921 h 1412149"/>
                <a:gd name="connsiteX41" fmla="*/ 1347974 w 4138458"/>
                <a:gd name="connsiteY41" fmla="*/ 290921 h 1412149"/>
                <a:gd name="connsiteX42" fmla="*/ 1285311 w 4138458"/>
                <a:gd name="connsiteY42" fmla="*/ 290921 h 1412149"/>
                <a:gd name="connsiteX43" fmla="*/ 1253333 w 4138458"/>
                <a:gd name="connsiteY43" fmla="*/ 290921 h 1412149"/>
                <a:gd name="connsiteX44" fmla="*/ 1173474 w 4138458"/>
                <a:gd name="connsiteY44" fmla="*/ 290921 h 1412149"/>
                <a:gd name="connsiteX45" fmla="*/ 1167512 w 4138458"/>
                <a:gd name="connsiteY45" fmla="*/ 290921 h 1412149"/>
                <a:gd name="connsiteX46" fmla="*/ 1127393 w 4138458"/>
                <a:gd name="connsiteY46" fmla="*/ 290921 h 1412149"/>
                <a:gd name="connsiteX47" fmla="*/ 1125780 w 4138458"/>
                <a:gd name="connsiteY47" fmla="*/ 290921 h 1412149"/>
                <a:gd name="connsiteX48" fmla="*/ 1030708 w 4138458"/>
                <a:gd name="connsiteY48" fmla="*/ 290921 h 1412149"/>
                <a:gd name="connsiteX49" fmla="*/ 1024746 w 4138458"/>
                <a:gd name="connsiteY49" fmla="*/ 290921 h 1412149"/>
                <a:gd name="connsiteX50" fmla="*/ 1012509 w 4138458"/>
                <a:gd name="connsiteY50" fmla="*/ 290921 h 1412149"/>
                <a:gd name="connsiteX51" fmla="*/ 983015 w 4138458"/>
                <a:gd name="connsiteY51" fmla="*/ 290921 h 1412149"/>
                <a:gd name="connsiteX52" fmla="*/ 917868 w 4138458"/>
                <a:gd name="connsiteY52" fmla="*/ 290921 h 1412149"/>
                <a:gd name="connsiteX53" fmla="*/ 869743 w 4138458"/>
                <a:gd name="connsiteY53" fmla="*/ 290921 h 1412149"/>
                <a:gd name="connsiteX54" fmla="*/ 791928 w 4138458"/>
                <a:gd name="connsiteY54" fmla="*/ 290921 h 1412149"/>
                <a:gd name="connsiteX55" fmla="*/ 775102 w 4138458"/>
                <a:gd name="connsiteY55" fmla="*/ 290921 h 1412149"/>
                <a:gd name="connsiteX56" fmla="*/ 649162 w 4138458"/>
                <a:gd name="connsiteY56" fmla="*/ 290921 h 1412149"/>
                <a:gd name="connsiteX57" fmla="*/ 575578 w 4138458"/>
                <a:gd name="connsiteY57" fmla="*/ 333186 h 1412149"/>
                <a:gd name="connsiteX58" fmla="*/ 384805 w 4138458"/>
                <a:gd name="connsiteY58" fmla="*/ 663809 h 1412149"/>
                <a:gd name="connsiteX59" fmla="*/ 384805 w 4138458"/>
                <a:gd name="connsiteY59" fmla="*/ 748339 h 1412149"/>
                <a:gd name="connsiteX60" fmla="*/ 575578 w 4138458"/>
                <a:gd name="connsiteY60" fmla="*/ 1078962 h 1412149"/>
                <a:gd name="connsiteX61" fmla="*/ 649162 w 4138458"/>
                <a:gd name="connsiteY61" fmla="*/ 1121227 h 1412149"/>
                <a:gd name="connsiteX62" fmla="*/ 791928 w 4138458"/>
                <a:gd name="connsiteY62" fmla="*/ 1121227 h 1412149"/>
                <a:gd name="connsiteX63" fmla="*/ 1030708 w 4138458"/>
                <a:gd name="connsiteY63" fmla="*/ 1121227 h 1412149"/>
                <a:gd name="connsiteX64" fmla="*/ 1127393 w 4138458"/>
                <a:gd name="connsiteY64" fmla="*/ 1121227 h 1412149"/>
                <a:gd name="connsiteX65" fmla="*/ 1173474 w 4138458"/>
                <a:gd name="connsiteY65" fmla="*/ 1121227 h 1412149"/>
                <a:gd name="connsiteX66" fmla="*/ 1285311 w 4138458"/>
                <a:gd name="connsiteY66" fmla="*/ 1121227 h 1412149"/>
                <a:gd name="connsiteX67" fmla="*/ 1508939 w 4138458"/>
                <a:gd name="connsiteY67" fmla="*/ 1121227 h 1412149"/>
                <a:gd name="connsiteX68" fmla="*/ 1573863 w 4138458"/>
                <a:gd name="connsiteY68" fmla="*/ 1121227 h 1412149"/>
                <a:gd name="connsiteX69" fmla="*/ 1666857 w 4138458"/>
                <a:gd name="connsiteY69" fmla="*/ 1121227 h 1412149"/>
                <a:gd name="connsiteX70" fmla="*/ 1933591 w 4138458"/>
                <a:gd name="connsiteY70" fmla="*/ 1121227 h 1412149"/>
                <a:gd name="connsiteX71" fmla="*/ 1955409 w 4138458"/>
                <a:gd name="connsiteY71" fmla="*/ 1121227 h 1412149"/>
                <a:gd name="connsiteX72" fmla="*/ 2315137 w 4138458"/>
                <a:gd name="connsiteY72" fmla="*/ 1121227 h 1412149"/>
                <a:gd name="connsiteX73" fmla="*/ 2319556 w 4138458"/>
                <a:gd name="connsiteY73" fmla="*/ 1119915 h 1412149"/>
                <a:gd name="connsiteX74" fmla="*/ 2323948 w 4138458"/>
                <a:gd name="connsiteY74" fmla="*/ 1121227 h 1412149"/>
                <a:gd name="connsiteX75" fmla="*/ 2705494 w 4138458"/>
                <a:gd name="connsiteY75" fmla="*/ 1121227 h 1412149"/>
                <a:gd name="connsiteX76" fmla="*/ 2709913 w 4138458"/>
                <a:gd name="connsiteY76" fmla="*/ 1119915 h 1412149"/>
                <a:gd name="connsiteX77" fmla="*/ 2714305 w 4138458"/>
                <a:gd name="connsiteY77" fmla="*/ 1121227 h 1412149"/>
                <a:gd name="connsiteX78" fmla="*/ 2913583 w 4138458"/>
                <a:gd name="connsiteY78" fmla="*/ 1121227 h 1412149"/>
                <a:gd name="connsiteX79" fmla="*/ 3095851 w 4138458"/>
                <a:gd name="connsiteY79" fmla="*/ 1121227 h 1412149"/>
                <a:gd name="connsiteX80" fmla="*/ 3112861 w 4138458"/>
                <a:gd name="connsiteY80" fmla="*/ 1121227 h 1412149"/>
                <a:gd name="connsiteX81" fmla="*/ 3295129 w 4138458"/>
                <a:gd name="connsiteY81" fmla="*/ 1121227 h 1412149"/>
                <a:gd name="connsiteX82" fmla="*/ 3671470 w 4138458"/>
                <a:gd name="connsiteY82" fmla="*/ 1412149 h 1412149"/>
                <a:gd name="connsiteX83" fmla="*/ 3163470 w 4138458"/>
                <a:gd name="connsiteY83" fmla="*/ 1412149 h 1412149"/>
                <a:gd name="connsiteX84" fmla="*/ 3022552 w 4138458"/>
                <a:gd name="connsiteY84" fmla="*/ 1412149 h 1412149"/>
                <a:gd name="connsiteX85" fmla="*/ 2554799 w 4138458"/>
                <a:gd name="connsiteY85" fmla="*/ 1412149 h 1412149"/>
                <a:gd name="connsiteX86" fmla="*/ 2514552 w 4138458"/>
                <a:gd name="connsiteY86" fmla="*/ 1412149 h 1412149"/>
                <a:gd name="connsiteX87" fmla="*/ 2266137 w 4138458"/>
                <a:gd name="connsiteY87" fmla="*/ 1412149 h 1412149"/>
                <a:gd name="connsiteX88" fmla="*/ 1905881 w 4138458"/>
                <a:gd name="connsiteY88" fmla="*/ 1412149 h 1412149"/>
                <a:gd name="connsiteX89" fmla="*/ 1809866 w 4138458"/>
                <a:gd name="connsiteY89" fmla="*/ 1412149 h 1412149"/>
                <a:gd name="connsiteX90" fmla="*/ 1617219 w 4138458"/>
                <a:gd name="connsiteY90" fmla="*/ 1412149 h 1412149"/>
                <a:gd name="connsiteX91" fmla="*/ 1489857 w 4138458"/>
                <a:gd name="connsiteY91" fmla="*/ 1412149 h 1412149"/>
                <a:gd name="connsiteX92" fmla="*/ 1301866 w 4138458"/>
                <a:gd name="connsiteY92" fmla="*/ 1412149 h 1412149"/>
                <a:gd name="connsiteX93" fmla="*/ 1160948 w 4138458"/>
                <a:gd name="connsiteY93" fmla="*/ 1412149 h 1412149"/>
                <a:gd name="connsiteX94" fmla="*/ 1115038 w 4138458"/>
                <a:gd name="connsiteY94" fmla="*/ 1412149 h 1412149"/>
                <a:gd name="connsiteX95" fmla="*/ 840939 w 4138458"/>
                <a:gd name="connsiteY95" fmla="*/ 1412149 h 1412149"/>
                <a:gd name="connsiteX96" fmla="*/ 652948 w 4138458"/>
                <a:gd name="connsiteY96" fmla="*/ 1412149 h 1412149"/>
                <a:gd name="connsiteX97" fmla="*/ 466120 w 4138458"/>
                <a:gd name="connsiteY97" fmla="*/ 1412149 h 1412149"/>
                <a:gd name="connsiteX98" fmla="*/ 340972 w 4138458"/>
                <a:gd name="connsiteY98" fmla="*/ 1340266 h 1412149"/>
                <a:gd name="connsiteX99" fmla="*/ 16513 w 4138458"/>
                <a:gd name="connsiteY99" fmla="*/ 777957 h 1412149"/>
                <a:gd name="connsiteX100" fmla="*/ 16513 w 4138458"/>
                <a:gd name="connsiteY100" fmla="*/ 634192 h 1412149"/>
                <a:gd name="connsiteX101" fmla="*/ 340972 w 4138458"/>
                <a:gd name="connsiteY101" fmla="*/ 71883 h 1412149"/>
                <a:gd name="connsiteX102" fmla="*/ 466120 w 4138458"/>
                <a:gd name="connsiteY102" fmla="*/ 0 h 1412149"/>
                <a:gd name="connsiteX103" fmla="*/ 652948 w 4138458"/>
                <a:gd name="connsiteY103" fmla="*/ 0 h 1412149"/>
                <a:gd name="connsiteX104" fmla="*/ 680314 w 4138458"/>
                <a:gd name="connsiteY104" fmla="*/ 0 h 1412149"/>
                <a:gd name="connsiteX105" fmla="*/ 840939 w 4138458"/>
                <a:gd name="connsiteY105" fmla="*/ 0 h 1412149"/>
                <a:gd name="connsiteX106" fmla="*/ 841276 w 4138458"/>
                <a:gd name="connsiteY106" fmla="*/ 0 h 1412149"/>
                <a:gd name="connsiteX107" fmla="*/ 867142 w 4138458"/>
                <a:gd name="connsiteY107" fmla="*/ 0 h 1412149"/>
                <a:gd name="connsiteX108" fmla="*/ 956611 w 4138458"/>
                <a:gd name="connsiteY108" fmla="*/ 0 h 1412149"/>
                <a:gd name="connsiteX109" fmla="*/ 1028104 w 4138458"/>
                <a:gd name="connsiteY109" fmla="*/ 0 h 1412149"/>
                <a:gd name="connsiteX110" fmla="*/ 1033923 w 4138458"/>
                <a:gd name="connsiteY110" fmla="*/ 0 h 1412149"/>
                <a:gd name="connsiteX111" fmla="*/ 1055133 w 4138458"/>
                <a:gd name="connsiteY111" fmla="*/ 0 h 1412149"/>
                <a:gd name="connsiteX112" fmla="*/ 1080817 w 4138458"/>
                <a:gd name="connsiteY112" fmla="*/ 0 h 1412149"/>
                <a:gd name="connsiteX113" fmla="*/ 1115038 w 4138458"/>
                <a:gd name="connsiteY113" fmla="*/ 0 h 1412149"/>
                <a:gd name="connsiteX114" fmla="*/ 1143439 w 4138458"/>
                <a:gd name="connsiteY114" fmla="*/ 0 h 1412149"/>
                <a:gd name="connsiteX115" fmla="*/ 1160948 w 4138458"/>
                <a:gd name="connsiteY115" fmla="*/ 0 h 1412149"/>
                <a:gd name="connsiteX116" fmla="*/ 1216095 w 4138458"/>
                <a:gd name="connsiteY116" fmla="*/ 0 h 1412149"/>
                <a:gd name="connsiteX117" fmla="*/ 1220751 w 4138458"/>
                <a:gd name="connsiteY117" fmla="*/ 0 h 1412149"/>
                <a:gd name="connsiteX118" fmla="*/ 1267645 w 4138458"/>
                <a:gd name="connsiteY118" fmla="*/ 0 h 1412149"/>
                <a:gd name="connsiteX119" fmla="*/ 1291726 w 4138458"/>
                <a:gd name="connsiteY119" fmla="*/ 0 h 1412149"/>
                <a:gd name="connsiteX120" fmla="*/ 1301866 w 4138458"/>
                <a:gd name="connsiteY120" fmla="*/ 0 h 1412149"/>
                <a:gd name="connsiteX121" fmla="*/ 1331430 w 4138458"/>
                <a:gd name="connsiteY121" fmla="*/ 0 h 1412149"/>
                <a:gd name="connsiteX122" fmla="*/ 1375142 w 4138458"/>
                <a:gd name="connsiteY122" fmla="*/ 0 h 1412149"/>
                <a:gd name="connsiteX123" fmla="*/ 1408742 w 4138458"/>
                <a:gd name="connsiteY123" fmla="*/ 0 h 1412149"/>
                <a:gd name="connsiteX124" fmla="*/ 1455636 w 4138458"/>
                <a:gd name="connsiteY124" fmla="*/ 0 h 1412149"/>
                <a:gd name="connsiteX125" fmla="*/ 1479717 w 4138458"/>
                <a:gd name="connsiteY125" fmla="*/ 0 h 1412149"/>
                <a:gd name="connsiteX126" fmla="*/ 1489857 w 4138458"/>
                <a:gd name="connsiteY126" fmla="*/ 0 h 1412149"/>
                <a:gd name="connsiteX127" fmla="*/ 1536104 w 4138458"/>
                <a:gd name="connsiteY127" fmla="*/ 0 h 1412149"/>
                <a:gd name="connsiteX128" fmla="*/ 1617219 w 4138458"/>
                <a:gd name="connsiteY128" fmla="*/ 0 h 1412149"/>
                <a:gd name="connsiteX129" fmla="*/ 1651439 w 4138458"/>
                <a:gd name="connsiteY129" fmla="*/ 0 h 1412149"/>
                <a:gd name="connsiteX130" fmla="*/ 1728751 w 4138458"/>
                <a:gd name="connsiteY130" fmla="*/ 0 h 1412149"/>
                <a:gd name="connsiteX131" fmla="*/ 1775645 w 4138458"/>
                <a:gd name="connsiteY131" fmla="*/ 0 h 1412149"/>
                <a:gd name="connsiteX132" fmla="*/ 1799726 w 4138458"/>
                <a:gd name="connsiteY132" fmla="*/ 0 h 1412149"/>
                <a:gd name="connsiteX133" fmla="*/ 1809866 w 4138458"/>
                <a:gd name="connsiteY133" fmla="*/ 0 h 1412149"/>
                <a:gd name="connsiteX134" fmla="*/ 1831413 w 4138458"/>
                <a:gd name="connsiteY134" fmla="*/ 0 h 1412149"/>
                <a:gd name="connsiteX135" fmla="*/ 1905881 w 4138458"/>
                <a:gd name="connsiteY135" fmla="*/ 0 h 1412149"/>
                <a:gd name="connsiteX136" fmla="*/ 1992375 w 4138458"/>
                <a:gd name="connsiteY136" fmla="*/ 0 h 1412149"/>
                <a:gd name="connsiteX137" fmla="*/ 2107709 w 4138458"/>
                <a:gd name="connsiteY137" fmla="*/ 0 h 1412149"/>
                <a:gd name="connsiteX138" fmla="*/ 2120075 w 4138458"/>
                <a:gd name="connsiteY138" fmla="*/ 0 h 1412149"/>
                <a:gd name="connsiteX139" fmla="*/ 2185022 w 4138458"/>
                <a:gd name="connsiteY139" fmla="*/ 0 h 1412149"/>
                <a:gd name="connsiteX140" fmla="*/ 2231916 w 4138458"/>
                <a:gd name="connsiteY140" fmla="*/ 0 h 1412149"/>
                <a:gd name="connsiteX141" fmla="*/ 2255997 w 4138458"/>
                <a:gd name="connsiteY141" fmla="*/ 0 h 1412149"/>
                <a:gd name="connsiteX142" fmla="*/ 2266137 w 4138458"/>
                <a:gd name="connsiteY142" fmla="*/ 0 h 1412149"/>
                <a:gd name="connsiteX143" fmla="*/ 2281036 w 4138458"/>
                <a:gd name="connsiteY143" fmla="*/ 0 h 1412149"/>
                <a:gd name="connsiteX144" fmla="*/ 2473684 w 4138458"/>
                <a:gd name="connsiteY144" fmla="*/ 0 h 1412149"/>
                <a:gd name="connsiteX145" fmla="*/ 2514552 w 4138458"/>
                <a:gd name="connsiteY145" fmla="*/ 0 h 1412149"/>
                <a:gd name="connsiteX146" fmla="*/ 2520578 w 4138458"/>
                <a:gd name="connsiteY146" fmla="*/ 0 h 1412149"/>
                <a:gd name="connsiteX147" fmla="*/ 2544659 w 4138458"/>
                <a:gd name="connsiteY147" fmla="*/ 0 h 1412149"/>
                <a:gd name="connsiteX148" fmla="*/ 2554799 w 4138458"/>
                <a:gd name="connsiteY148" fmla="*/ 0 h 1412149"/>
                <a:gd name="connsiteX149" fmla="*/ 2680485 w 4138458"/>
                <a:gd name="connsiteY149" fmla="*/ 0 h 1412149"/>
                <a:gd name="connsiteX150" fmla="*/ 3005042 w 4138458"/>
                <a:gd name="connsiteY150" fmla="*/ 0 h 1412149"/>
                <a:gd name="connsiteX151" fmla="*/ 3022552 w 4138458"/>
                <a:gd name="connsiteY151" fmla="*/ 0 h 1412149"/>
                <a:gd name="connsiteX152" fmla="*/ 3082355 w 4138458"/>
                <a:gd name="connsiteY152" fmla="*/ 0 h 1412149"/>
                <a:gd name="connsiteX153" fmla="*/ 3129249 w 4138458"/>
                <a:gd name="connsiteY153" fmla="*/ 0 h 1412149"/>
                <a:gd name="connsiteX154" fmla="*/ 3153330 w 4138458"/>
                <a:gd name="connsiteY154" fmla="*/ 0 h 1412149"/>
                <a:gd name="connsiteX155" fmla="*/ 3163470 w 4138458"/>
                <a:gd name="connsiteY155" fmla="*/ 0 h 1412149"/>
                <a:gd name="connsiteX156" fmla="*/ 3236746 w 4138458"/>
                <a:gd name="connsiteY156" fmla="*/ 0 h 1412149"/>
                <a:gd name="connsiteX157" fmla="*/ 3671470 w 4138458"/>
                <a:gd name="connsiteY157" fmla="*/ 0 h 1412149"/>
                <a:gd name="connsiteX158" fmla="*/ 3796617 w 4138458"/>
                <a:gd name="connsiteY158" fmla="*/ 71883 h 1412149"/>
                <a:gd name="connsiteX159" fmla="*/ 4121076 w 4138458"/>
                <a:gd name="connsiteY159" fmla="*/ 634192 h 1412149"/>
                <a:gd name="connsiteX160" fmla="*/ 4121076 w 4138458"/>
                <a:gd name="connsiteY160" fmla="*/ 777957 h 1412149"/>
                <a:gd name="connsiteX161" fmla="*/ 3796617 w 4138458"/>
                <a:gd name="connsiteY161" fmla="*/ 1340266 h 1412149"/>
                <a:gd name="connsiteX162" fmla="*/ 3671470 w 4138458"/>
                <a:gd name="connsiteY162" fmla="*/ 1412149 h 1412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</a:cxnLst>
              <a:rect l="l" t="t" r="r" b="b"/>
              <a:pathLst>
                <a:path w="4138458" h="1412149">
                  <a:moveTo>
                    <a:pt x="3494407" y="1121227"/>
                  </a:moveTo>
                  <a:cubicBezTo>
                    <a:pt x="3521660" y="1121227"/>
                    <a:pt x="3554364" y="1102140"/>
                    <a:pt x="3567991" y="1078962"/>
                  </a:cubicBezTo>
                  <a:cubicBezTo>
                    <a:pt x="3567991" y="1078962"/>
                    <a:pt x="3567991" y="1078962"/>
                    <a:pt x="3758764" y="748339"/>
                  </a:cubicBezTo>
                  <a:cubicBezTo>
                    <a:pt x="3772390" y="725162"/>
                    <a:pt x="3772390" y="686987"/>
                    <a:pt x="3758764" y="663809"/>
                  </a:cubicBezTo>
                  <a:cubicBezTo>
                    <a:pt x="3758764" y="663809"/>
                    <a:pt x="3758764" y="663809"/>
                    <a:pt x="3567991" y="333186"/>
                  </a:cubicBezTo>
                  <a:cubicBezTo>
                    <a:pt x="3554364" y="310009"/>
                    <a:pt x="3521660" y="290921"/>
                    <a:pt x="3494407" y="290921"/>
                  </a:cubicBezTo>
                  <a:cubicBezTo>
                    <a:pt x="3494407" y="290921"/>
                    <a:pt x="3494407" y="290921"/>
                    <a:pt x="3333442" y="290921"/>
                  </a:cubicBezTo>
                  <a:lnTo>
                    <a:pt x="3295129" y="290921"/>
                  </a:lnTo>
                  <a:lnTo>
                    <a:pt x="3289167" y="290921"/>
                  </a:lnTo>
                  <a:lnTo>
                    <a:pt x="3247435" y="290921"/>
                  </a:lnTo>
                  <a:lnTo>
                    <a:pt x="3238801" y="290921"/>
                  </a:lnTo>
                  <a:lnTo>
                    <a:pt x="3134164" y="290921"/>
                  </a:lnTo>
                  <a:lnTo>
                    <a:pt x="3112861" y="290921"/>
                  </a:lnTo>
                  <a:lnTo>
                    <a:pt x="3095851" y="290921"/>
                  </a:lnTo>
                  <a:lnTo>
                    <a:pt x="3089889" y="290921"/>
                  </a:lnTo>
                  <a:lnTo>
                    <a:pt x="3048157" y="290921"/>
                  </a:lnTo>
                  <a:lnTo>
                    <a:pt x="3039523" y="290921"/>
                  </a:lnTo>
                  <a:lnTo>
                    <a:pt x="2934886" y="290921"/>
                  </a:lnTo>
                  <a:lnTo>
                    <a:pt x="2913583" y="290921"/>
                  </a:lnTo>
                  <a:lnTo>
                    <a:pt x="2840245" y="290921"/>
                  </a:lnTo>
                  <a:cubicBezTo>
                    <a:pt x="2803730" y="290921"/>
                    <a:pt x="2761998" y="290921"/>
                    <a:pt x="2714305" y="290921"/>
                  </a:cubicBezTo>
                  <a:lnTo>
                    <a:pt x="2709913" y="292233"/>
                  </a:lnTo>
                  <a:lnTo>
                    <a:pt x="2705494" y="290921"/>
                  </a:lnTo>
                  <a:cubicBezTo>
                    <a:pt x="2705494" y="290921"/>
                    <a:pt x="2705494" y="290921"/>
                    <a:pt x="2323948" y="290921"/>
                  </a:cubicBezTo>
                  <a:lnTo>
                    <a:pt x="2319556" y="292233"/>
                  </a:lnTo>
                  <a:lnTo>
                    <a:pt x="2315137" y="290921"/>
                  </a:lnTo>
                  <a:cubicBezTo>
                    <a:pt x="2315137" y="290921"/>
                    <a:pt x="2315137" y="290921"/>
                    <a:pt x="2059531" y="290921"/>
                  </a:cubicBezTo>
                  <a:lnTo>
                    <a:pt x="1955409" y="290921"/>
                  </a:lnTo>
                  <a:lnTo>
                    <a:pt x="1949447" y="290921"/>
                  </a:lnTo>
                  <a:lnTo>
                    <a:pt x="1933591" y="290921"/>
                  </a:lnTo>
                  <a:lnTo>
                    <a:pt x="1907716" y="290921"/>
                  </a:lnTo>
                  <a:cubicBezTo>
                    <a:pt x="1871946" y="290921"/>
                    <a:pt x="1809348" y="290921"/>
                    <a:pt x="1699803" y="290921"/>
                  </a:cubicBezTo>
                  <a:lnTo>
                    <a:pt x="1666857" y="290921"/>
                  </a:lnTo>
                  <a:lnTo>
                    <a:pt x="1660895" y="290921"/>
                  </a:lnTo>
                  <a:lnTo>
                    <a:pt x="1619163" y="290921"/>
                  </a:lnTo>
                  <a:lnTo>
                    <a:pt x="1573863" y="290921"/>
                  </a:lnTo>
                  <a:lnTo>
                    <a:pt x="1508939" y="290921"/>
                  </a:lnTo>
                  <a:lnTo>
                    <a:pt x="1505892" y="290921"/>
                  </a:lnTo>
                  <a:lnTo>
                    <a:pt x="1502977" y="290921"/>
                  </a:lnTo>
                  <a:lnTo>
                    <a:pt x="1461246" y="290921"/>
                  </a:lnTo>
                  <a:lnTo>
                    <a:pt x="1411251" y="290921"/>
                  </a:lnTo>
                  <a:lnTo>
                    <a:pt x="1347974" y="290921"/>
                  </a:lnTo>
                  <a:lnTo>
                    <a:pt x="1285311" y="290921"/>
                  </a:lnTo>
                  <a:lnTo>
                    <a:pt x="1253333" y="290921"/>
                  </a:lnTo>
                  <a:lnTo>
                    <a:pt x="1173474" y="290921"/>
                  </a:lnTo>
                  <a:lnTo>
                    <a:pt x="1167512" y="290921"/>
                  </a:lnTo>
                  <a:lnTo>
                    <a:pt x="1127393" y="290921"/>
                  </a:lnTo>
                  <a:lnTo>
                    <a:pt x="1125780" y="290921"/>
                  </a:lnTo>
                  <a:lnTo>
                    <a:pt x="1030708" y="290921"/>
                  </a:lnTo>
                  <a:cubicBezTo>
                    <a:pt x="1030708" y="290921"/>
                    <a:pt x="1030708" y="290921"/>
                    <a:pt x="1024746" y="290921"/>
                  </a:cubicBezTo>
                  <a:lnTo>
                    <a:pt x="1012509" y="290921"/>
                  </a:lnTo>
                  <a:lnTo>
                    <a:pt x="983015" y="290921"/>
                  </a:lnTo>
                  <a:lnTo>
                    <a:pt x="917868" y="290921"/>
                  </a:lnTo>
                  <a:lnTo>
                    <a:pt x="869743" y="290921"/>
                  </a:lnTo>
                  <a:lnTo>
                    <a:pt x="791928" y="290921"/>
                  </a:lnTo>
                  <a:lnTo>
                    <a:pt x="775102" y="290921"/>
                  </a:lnTo>
                  <a:cubicBezTo>
                    <a:pt x="738587" y="290921"/>
                    <a:pt x="696855" y="290921"/>
                    <a:pt x="649162" y="290921"/>
                  </a:cubicBezTo>
                  <a:cubicBezTo>
                    <a:pt x="622590" y="290921"/>
                    <a:pt x="589204" y="310009"/>
                    <a:pt x="575578" y="333186"/>
                  </a:cubicBezTo>
                  <a:cubicBezTo>
                    <a:pt x="575578" y="333186"/>
                    <a:pt x="575578" y="333186"/>
                    <a:pt x="384805" y="663809"/>
                  </a:cubicBezTo>
                  <a:cubicBezTo>
                    <a:pt x="371859" y="686987"/>
                    <a:pt x="371859" y="725162"/>
                    <a:pt x="384805" y="748339"/>
                  </a:cubicBezTo>
                  <a:cubicBezTo>
                    <a:pt x="384805" y="748339"/>
                    <a:pt x="384805" y="748339"/>
                    <a:pt x="575578" y="1078962"/>
                  </a:cubicBezTo>
                  <a:cubicBezTo>
                    <a:pt x="589204" y="1102140"/>
                    <a:pt x="622590" y="1121227"/>
                    <a:pt x="649162" y="1121227"/>
                  </a:cubicBezTo>
                  <a:lnTo>
                    <a:pt x="791928" y="1121227"/>
                  </a:lnTo>
                  <a:lnTo>
                    <a:pt x="1030708" y="1121227"/>
                  </a:lnTo>
                  <a:lnTo>
                    <a:pt x="1127393" y="1121227"/>
                  </a:lnTo>
                  <a:lnTo>
                    <a:pt x="1173474" y="1121227"/>
                  </a:lnTo>
                  <a:lnTo>
                    <a:pt x="1285311" y="1121227"/>
                  </a:lnTo>
                  <a:lnTo>
                    <a:pt x="1508939" y="1121227"/>
                  </a:lnTo>
                  <a:lnTo>
                    <a:pt x="1573863" y="1121227"/>
                  </a:lnTo>
                  <a:lnTo>
                    <a:pt x="1666857" y="1121227"/>
                  </a:lnTo>
                  <a:lnTo>
                    <a:pt x="1933591" y="1121227"/>
                  </a:lnTo>
                  <a:lnTo>
                    <a:pt x="1955409" y="1121227"/>
                  </a:lnTo>
                  <a:lnTo>
                    <a:pt x="2315137" y="1121227"/>
                  </a:lnTo>
                  <a:lnTo>
                    <a:pt x="2319556" y="1119915"/>
                  </a:lnTo>
                  <a:lnTo>
                    <a:pt x="2323948" y="1121227"/>
                  </a:lnTo>
                  <a:lnTo>
                    <a:pt x="2705494" y="1121227"/>
                  </a:lnTo>
                  <a:lnTo>
                    <a:pt x="2709913" y="1119915"/>
                  </a:lnTo>
                  <a:lnTo>
                    <a:pt x="2714305" y="1121227"/>
                  </a:lnTo>
                  <a:lnTo>
                    <a:pt x="2913583" y="1121227"/>
                  </a:lnTo>
                  <a:lnTo>
                    <a:pt x="3095851" y="1121227"/>
                  </a:lnTo>
                  <a:lnTo>
                    <a:pt x="3112861" y="1121227"/>
                  </a:lnTo>
                  <a:lnTo>
                    <a:pt x="3295129" y="1121227"/>
                  </a:lnTo>
                  <a:close/>
                  <a:moveTo>
                    <a:pt x="3671470" y="1412149"/>
                  </a:moveTo>
                  <a:lnTo>
                    <a:pt x="3163470" y="1412149"/>
                  </a:lnTo>
                  <a:lnTo>
                    <a:pt x="3022552" y="1412149"/>
                  </a:lnTo>
                  <a:lnTo>
                    <a:pt x="2554799" y="1412149"/>
                  </a:lnTo>
                  <a:lnTo>
                    <a:pt x="2514552" y="1412149"/>
                  </a:lnTo>
                  <a:lnTo>
                    <a:pt x="2266137" y="1412149"/>
                  </a:lnTo>
                  <a:lnTo>
                    <a:pt x="1905881" y="1412149"/>
                  </a:lnTo>
                  <a:lnTo>
                    <a:pt x="1809866" y="1412149"/>
                  </a:lnTo>
                  <a:lnTo>
                    <a:pt x="1617219" y="1412149"/>
                  </a:lnTo>
                  <a:lnTo>
                    <a:pt x="1489857" y="1412149"/>
                  </a:lnTo>
                  <a:lnTo>
                    <a:pt x="1301866" y="1412149"/>
                  </a:lnTo>
                  <a:lnTo>
                    <a:pt x="1160948" y="1412149"/>
                  </a:lnTo>
                  <a:lnTo>
                    <a:pt x="1115038" y="1412149"/>
                  </a:lnTo>
                  <a:lnTo>
                    <a:pt x="840939" y="1412149"/>
                  </a:lnTo>
                  <a:lnTo>
                    <a:pt x="652948" y="1412149"/>
                  </a:lnTo>
                  <a:lnTo>
                    <a:pt x="466120" y="1412149"/>
                  </a:lnTo>
                  <a:cubicBezTo>
                    <a:pt x="420928" y="1412149"/>
                    <a:pt x="364147" y="1379686"/>
                    <a:pt x="340972" y="1340266"/>
                  </a:cubicBezTo>
                  <a:cubicBezTo>
                    <a:pt x="16513" y="777957"/>
                    <a:pt x="16513" y="777957"/>
                    <a:pt x="16513" y="777957"/>
                  </a:cubicBezTo>
                  <a:cubicBezTo>
                    <a:pt x="-5504" y="738538"/>
                    <a:pt x="-5504" y="673611"/>
                    <a:pt x="16513" y="634192"/>
                  </a:cubicBezTo>
                  <a:cubicBezTo>
                    <a:pt x="340972" y="71883"/>
                    <a:pt x="340972" y="71883"/>
                    <a:pt x="340972" y="71883"/>
                  </a:cubicBezTo>
                  <a:cubicBezTo>
                    <a:pt x="364147" y="32463"/>
                    <a:pt x="420928" y="0"/>
                    <a:pt x="466120" y="0"/>
                  </a:cubicBezTo>
                  <a:lnTo>
                    <a:pt x="652948" y="0"/>
                  </a:lnTo>
                  <a:lnTo>
                    <a:pt x="680314" y="0"/>
                  </a:lnTo>
                  <a:lnTo>
                    <a:pt x="840939" y="0"/>
                  </a:lnTo>
                  <a:lnTo>
                    <a:pt x="841276" y="0"/>
                  </a:lnTo>
                  <a:lnTo>
                    <a:pt x="867142" y="0"/>
                  </a:lnTo>
                  <a:lnTo>
                    <a:pt x="956611" y="0"/>
                  </a:lnTo>
                  <a:lnTo>
                    <a:pt x="1028104" y="0"/>
                  </a:lnTo>
                  <a:lnTo>
                    <a:pt x="1033923" y="0"/>
                  </a:lnTo>
                  <a:lnTo>
                    <a:pt x="1055133" y="0"/>
                  </a:lnTo>
                  <a:lnTo>
                    <a:pt x="1080817" y="0"/>
                  </a:lnTo>
                  <a:cubicBezTo>
                    <a:pt x="1115038" y="0"/>
                    <a:pt x="1115038" y="0"/>
                    <a:pt x="1115038" y="0"/>
                  </a:cubicBezTo>
                  <a:lnTo>
                    <a:pt x="1143439" y="0"/>
                  </a:lnTo>
                  <a:lnTo>
                    <a:pt x="1160948" y="0"/>
                  </a:lnTo>
                  <a:lnTo>
                    <a:pt x="1216095" y="0"/>
                  </a:lnTo>
                  <a:lnTo>
                    <a:pt x="1220751" y="0"/>
                  </a:lnTo>
                  <a:lnTo>
                    <a:pt x="1267645" y="0"/>
                  </a:lnTo>
                  <a:lnTo>
                    <a:pt x="1291726" y="0"/>
                  </a:lnTo>
                  <a:lnTo>
                    <a:pt x="1301866" y="0"/>
                  </a:lnTo>
                  <a:lnTo>
                    <a:pt x="1331430" y="0"/>
                  </a:lnTo>
                  <a:lnTo>
                    <a:pt x="1375142" y="0"/>
                  </a:lnTo>
                  <a:lnTo>
                    <a:pt x="1408742" y="0"/>
                  </a:lnTo>
                  <a:lnTo>
                    <a:pt x="1455636" y="0"/>
                  </a:lnTo>
                  <a:lnTo>
                    <a:pt x="1479717" y="0"/>
                  </a:lnTo>
                  <a:lnTo>
                    <a:pt x="1489857" y="0"/>
                  </a:lnTo>
                  <a:lnTo>
                    <a:pt x="1536104" y="0"/>
                  </a:lnTo>
                  <a:lnTo>
                    <a:pt x="1617219" y="0"/>
                  </a:lnTo>
                  <a:lnTo>
                    <a:pt x="1651439" y="0"/>
                  </a:lnTo>
                  <a:lnTo>
                    <a:pt x="1728751" y="0"/>
                  </a:lnTo>
                  <a:lnTo>
                    <a:pt x="1775645" y="0"/>
                  </a:lnTo>
                  <a:lnTo>
                    <a:pt x="1799726" y="0"/>
                  </a:lnTo>
                  <a:lnTo>
                    <a:pt x="1809866" y="0"/>
                  </a:lnTo>
                  <a:lnTo>
                    <a:pt x="1831413" y="0"/>
                  </a:lnTo>
                  <a:lnTo>
                    <a:pt x="1905881" y="0"/>
                  </a:lnTo>
                  <a:lnTo>
                    <a:pt x="1992375" y="0"/>
                  </a:lnTo>
                  <a:lnTo>
                    <a:pt x="2107709" y="0"/>
                  </a:lnTo>
                  <a:lnTo>
                    <a:pt x="2120075" y="0"/>
                  </a:lnTo>
                  <a:lnTo>
                    <a:pt x="2185022" y="0"/>
                  </a:lnTo>
                  <a:lnTo>
                    <a:pt x="2231916" y="0"/>
                  </a:lnTo>
                  <a:lnTo>
                    <a:pt x="2255997" y="0"/>
                  </a:lnTo>
                  <a:lnTo>
                    <a:pt x="2266137" y="0"/>
                  </a:lnTo>
                  <a:lnTo>
                    <a:pt x="2281036" y="0"/>
                  </a:lnTo>
                  <a:cubicBezTo>
                    <a:pt x="2372290" y="0"/>
                    <a:pt x="2433126" y="0"/>
                    <a:pt x="2473684" y="0"/>
                  </a:cubicBezTo>
                  <a:lnTo>
                    <a:pt x="2514552" y="0"/>
                  </a:lnTo>
                  <a:lnTo>
                    <a:pt x="2520578" y="0"/>
                  </a:lnTo>
                  <a:lnTo>
                    <a:pt x="2544659" y="0"/>
                  </a:lnTo>
                  <a:lnTo>
                    <a:pt x="2554799" y="0"/>
                  </a:lnTo>
                  <a:lnTo>
                    <a:pt x="2680485" y="0"/>
                  </a:lnTo>
                  <a:cubicBezTo>
                    <a:pt x="2830376" y="0"/>
                    <a:pt x="2933750" y="0"/>
                    <a:pt x="3005042" y="0"/>
                  </a:cubicBezTo>
                  <a:lnTo>
                    <a:pt x="3022552" y="0"/>
                  </a:lnTo>
                  <a:lnTo>
                    <a:pt x="3082355" y="0"/>
                  </a:lnTo>
                  <a:lnTo>
                    <a:pt x="3129249" y="0"/>
                  </a:lnTo>
                  <a:lnTo>
                    <a:pt x="3153330" y="0"/>
                  </a:lnTo>
                  <a:lnTo>
                    <a:pt x="3163470" y="0"/>
                  </a:lnTo>
                  <a:lnTo>
                    <a:pt x="3236746" y="0"/>
                  </a:lnTo>
                  <a:cubicBezTo>
                    <a:pt x="3671470" y="0"/>
                    <a:pt x="3671470" y="0"/>
                    <a:pt x="3671470" y="0"/>
                  </a:cubicBezTo>
                  <a:cubicBezTo>
                    <a:pt x="3717821" y="0"/>
                    <a:pt x="3773442" y="32463"/>
                    <a:pt x="3796617" y="71883"/>
                  </a:cubicBezTo>
                  <a:cubicBezTo>
                    <a:pt x="4121076" y="634192"/>
                    <a:pt x="4121076" y="634192"/>
                    <a:pt x="4121076" y="634192"/>
                  </a:cubicBezTo>
                  <a:cubicBezTo>
                    <a:pt x="4144252" y="673611"/>
                    <a:pt x="4144252" y="738538"/>
                    <a:pt x="4121076" y="777957"/>
                  </a:cubicBezTo>
                  <a:cubicBezTo>
                    <a:pt x="3796617" y="1340266"/>
                    <a:pt x="3796617" y="1340266"/>
                    <a:pt x="3796617" y="1340266"/>
                  </a:cubicBezTo>
                  <a:cubicBezTo>
                    <a:pt x="3773442" y="1379686"/>
                    <a:pt x="3717821" y="1412149"/>
                    <a:pt x="3671470" y="1412149"/>
                  </a:cubicBezTo>
                  <a:close/>
                </a:path>
              </a:pathLst>
            </a:custGeom>
            <a:solidFill>
              <a:srgbClr val="00AF92"/>
            </a:solidFill>
            <a:ln w="19050">
              <a:noFill/>
            </a:ln>
            <a:effectLst>
              <a:innerShdw blurRad="101600" dist="63500" dir="2700000">
                <a:prstClr val="black">
                  <a:alpha val="50000"/>
                </a:prstClr>
              </a:inn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30" name="任意多边形 99"/>
            <p:cNvSpPr>
              <a:spLocks/>
            </p:cNvSpPr>
            <p:nvPr/>
          </p:nvSpPr>
          <p:spPr bwMode="auto">
            <a:xfrm rot="10800000">
              <a:off x="6239222" y="4533167"/>
              <a:ext cx="3147691" cy="1074074"/>
            </a:xfrm>
            <a:custGeom>
              <a:avLst/>
              <a:gdLst>
                <a:gd name="connsiteX0" fmla="*/ 3671470 w 4138458"/>
                <a:gd name="connsiteY0" fmla="*/ 1412149 h 1412149"/>
                <a:gd name="connsiteX1" fmla="*/ 3163470 w 4138458"/>
                <a:gd name="connsiteY1" fmla="*/ 1412149 h 1412149"/>
                <a:gd name="connsiteX2" fmla="*/ 3022552 w 4138458"/>
                <a:gd name="connsiteY2" fmla="*/ 1412149 h 1412149"/>
                <a:gd name="connsiteX3" fmla="*/ 2554799 w 4138458"/>
                <a:gd name="connsiteY3" fmla="*/ 1412149 h 1412149"/>
                <a:gd name="connsiteX4" fmla="*/ 2514552 w 4138458"/>
                <a:gd name="connsiteY4" fmla="*/ 1412149 h 1412149"/>
                <a:gd name="connsiteX5" fmla="*/ 2266137 w 4138458"/>
                <a:gd name="connsiteY5" fmla="*/ 1412149 h 1412149"/>
                <a:gd name="connsiteX6" fmla="*/ 1905881 w 4138458"/>
                <a:gd name="connsiteY6" fmla="*/ 1412149 h 1412149"/>
                <a:gd name="connsiteX7" fmla="*/ 1809866 w 4138458"/>
                <a:gd name="connsiteY7" fmla="*/ 1412149 h 1412149"/>
                <a:gd name="connsiteX8" fmla="*/ 1617219 w 4138458"/>
                <a:gd name="connsiteY8" fmla="*/ 1412149 h 1412149"/>
                <a:gd name="connsiteX9" fmla="*/ 1489857 w 4138458"/>
                <a:gd name="connsiteY9" fmla="*/ 1412149 h 1412149"/>
                <a:gd name="connsiteX10" fmla="*/ 1301866 w 4138458"/>
                <a:gd name="connsiteY10" fmla="*/ 1412149 h 1412149"/>
                <a:gd name="connsiteX11" fmla="*/ 1160948 w 4138458"/>
                <a:gd name="connsiteY11" fmla="*/ 1412149 h 1412149"/>
                <a:gd name="connsiteX12" fmla="*/ 1115038 w 4138458"/>
                <a:gd name="connsiteY12" fmla="*/ 1412149 h 1412149"/>
                <a:gd name="connsiteX13" fmla="*/ 840939 w 4138458"/>
                <a:gd name="connsiteY13" fmla="*/ 1412149 h 1412149"/>
                <a:gd name="connsiteX14" fmla="*/ 652948 w 4138458"/>
                <a:gd name="connsiteY14" fmla="*/ 1412149 h 1412149"/>
                <a:gd name="connsiteX15" fmla="*/ 466120 w 4138458"/>
                <a:gd name="connsiteY15" fmla="*/ 1412149 h 1412149"/>
                <a:gd name="connsiteX16" fmla="*/ 340972 w 4138458"/>
                <a:gd name="connsiteY16" fmla="*/ 1340266 h 1412149"/>
                <a:gd name="connsiteX17" fmla="*/ 16513 w 4138458"/>
                <a:gd name="connsiteY17" fmla="*/ 777957 h 1412149"/>
                <a:gd name="connsiteX18" fmla="*/ 16513 w 4138458"/>
                <a:gd name="connsiteY18" fmla="*/ 634192 h 1412149"/>
                <a:gd name="connsiteX19" fmla="*/ 340972 w 4138458"/>
                <a:gd name="connsiteY19" fmla="*/ 71883 h 1412149"/>
                <a:gd name="connsiteX20" fmla="*/ 466120 w 4138458"/>
                <a:gd name="connsiteY20" fmla="*/ 0 h 1412149"/>
                <a:gd name="connsiteX21" fmla="*/ 652948 w 4138458"/>
                <a:gd name="connsiteY21" fmla="*/ 0 h 1412149"/>
                <a:gd name="connsiteX22" fmla="*/ 680314 w 4138458"/>
                <a:gd name="connsiteY22" fmla="*/ 0 h 1412149"/>
                <a:gd name="connsiteX23" fmla="*/ 840939 w 4138458"/>
                <a:gd name="connsiteY23" fmla="*/ 0 h 1412149"/>
                <a:gd name="connsiteX24" fmla="*/ 841276 w 4138458"/>
                <a:gd name="connsiteY24" fmla="*/ 0 h 1412149"/>
                <a:gd name="connsiteX25" fmla="*/ 867142 w 4138458"/>
                <a:gd name="connsiteY25" fmla="*/ 0 h 1412149"/>
                <a:gd name="connsiteX26" fmla="*/ 956611 w 4138458"/>
                <a:gd name="connsiteY26" fmla="*/ 0 h 1412149"/>
                <a:gd name="connsiteX27" fmla="*/ 1028104 w 4138458"/>
                <a:gd name="connsiteY27" fmla="*/ 0 h 1412149"/>
                <a:gd name="connsiteX28" fmla="*/ 1033923 w 4138458"/>
                <a:gd name="connsiteY28" fmla="*/ 0 h 1412149"/>
                <a:gd name="connsiteX29" fmla="*/ 1055133 w 4138458"/>
                <a:gd name="connsiteY29" fmla="*/ 0 h 1412149"/>
                <a:gd name="connsiteX30" fmla="*/ 1080817 w 4138458"/>
                <a:gd name="connsiteY30" fmla="*/ 0 h 1412149"/>
                <a:gd name="connsiteX31" fmla="*/ 1115038 w 4138458"/>
                <a:gd name="connsiteY31" fmla="*/ 0 h 1412149"/>
                <a:gd name="connsiteX32" fmla="*/ 1143439 w 4138458"/>
                <a:gd name="connsiteY32" fmla="*/ 0 h 1412149"/>
                <a:gd name="connsiteX33" fmla="*/ 1160948 w 4138458"/>
                <a:gd name="connsiteY33" fmla="*/ 0 h 1412149"/>
                <a:gd name="connsiteX34" fmla="*/ 1216095 w 4138458"/>
                <a:gd name="connsiteY34" fmla="*/ 0 h 1412149"/>
                <a:gd name="connsiteX35" fmla="*/ 1220751 w 4138458"/>
                <a:gd name="connsiteY35" fmla="*/ 0 h 1412149"/>
                <a:gd name="connsiteX36" fmla="*/ 1267645 w 4138458"/>
                <a:gd name="connsiteY36" fmla="*/ 0 h 1412149"/>
                <a:gd name="connsiteX37" fmla="*/ 1291726 w 4138458"/>
                <a:gd name="connsiteY37" fmla="*/ 0 h 1412149"/>
                <a:gd name="connsiteX38" fmla="*/ 1301866 w 4138458"/>
                <a:gd name="connsiteY38" fmla="*/ 0 h 1412149"/>
                <a:gd name="connsiteX39" fmla="*/ 1331430 w 4138458"/>
                <a:gd name="connsiteY39" fmla="*/ 0 h 1412149"/>
                <a:gd name="connsiteX40" fmla="*/ 1375142 w 4138458"/>
                <a:gd name="connsiteY40" fmla="*/ 0 h 1412149"/>
                <a:gd name="connsiteX41" fmla="*/ 1408742 w 4138458"/>
                <a:gd name="connsiteY41" fmla="*/ 0 h 1412149"/>
                <a:gd name="connsiteX42" fmla="*/ 1455636 w 4138458"/>
                <a:gd name="connsiteY42" fmla="*/ 0 h 1412149"/>
                <a:gd name="connsiteX43" fmla="*/ 1479717 w 4138458"/>
                <a:gd name="connsiteY43" fmla="*/ 0 h 1412149"/>
                <a:gd name="connsiteX44" fmla="*/ 1489857 w 4138458"/>
                <a:gd name="connsiteY44" fmla="*/ 0 h 1412149"/>
                <a:gd name="connsiteX45" fmla="*/ 1536104 w 4138458"/>
                <a:gd name="connsiteY45" fmla="*/ 0 h 1412149"/>
                <a:gd name="connsiteX46" fmla="*/ 1617219 w 4138458"/>
                <a:gd name="connsiteY46" fmla="*/ 0 h 1412149"/>
                <a:gd name="connsiteX47" fmla="*/ 1651439 w 4138458"/>
                <a:gd name="connsiteY47" fmla="*/ 0 h 1412149"/>
                <a:gd name="connsiteX48" fmla="*/ 1728751 w 4138458"/>
                <a:gd name="connsiteY48" fmla="*/ 0 h 1412149"/>
                <a:gd name="connsiteX49" fmla="*/ 1775645 w 4138458"/>
                <a:gd name="connsiteY49" fmla="*/ 0 h 1412149"/>
                <a:gd name="connsiteX50" fmla="*/ 1799726 w 4138458"/>
                <a:gd name="connsiteY50" fmla="*/ 0 h 1412149"/>
                <a:gd name="connsiteX51" fmla="*/ 1809866 w 4138458"/>
                <a:gd name="connsiteY51" fmla="*/ 0 h 1412149"/>
                <a:gd name="connsiteX52" fmla="*/ 1831413 w 4138458"/>
                <a:gd name="connsiteY52" fmla="*/ 0 h 1412149"/>
                <a:gd name="connsiteX53" fmla="*/ 1905881 w 4138458"/>
                <a:gd name="connsiteY53" fmla="*/ 0 h 1412149"/>
                <a:gd name="connsiteX54" fmla="*/ 1992375 w 4138458"/>
                <a:gd name="connsiteY54" fmla="*/ 0 h 1412149"/>
                <a:gd name="connsiteX55" fmla="*/ 2107709 w 4138458"/>
                <a:gd name="connsiteY55" fmla="*/ 0 h 1412149"/>
                <a:gd name="connsiteX56" fmla="*/ 2120075 w 4138458"/>
                <a:gd name="connsiteY56" fmla="*/ 0 h 1412149"/>
                <a:gd name="connsiteX57" fmla="*/ 2185022 w 4138458"/>
                <a:gd name="connsiteY57" fmla="*/ 0 h 1412149"/>
                <a:gd name="connsiteX58" fmla="*/ 2231916 w 4138458"/>
                <a:gd name="connsiteY58" fmla="*/ 0 h 1412149"/>
                <a:gd name="connsiteX59" fmla="*/ 2255997 w 4138458"/>
                <a:gd name="connsiteY59" fmla="*/ 0 h 1412149"/>
                <a:gd name="connsiteX60" fmla="*/ 2266137 w 4138458"/>
                <a:gd name="connsiteY60" fmla="*/ 0 h 1412149"/>
                <a:gd name="connsiteX61" fmla="*/ 2281036 w 4138458"/>
                <a:gd name="connsiteY61" fmla="*/ 0 h 1412149"/>
                <a:gd name="connsiteX62" fmla="*/ 2473684 w 4138458"/>
                <a:gd name="connsiteY62" fmla="*/ 0 h 1412149"/>
                <a:gd name="connsiteX63" fmla="*/ 2514552 w 4138458"/>
                <a:gd name="connsiteY63" fmla="*/ 0 h 1412149"/>
                <a:gd name="connsiteX64" fmla="*/ 2520578 w 4138458"/>
                <a:gd name="connsiteY64" fmla="*/ 0 h 1412149"/>
                <a:gd name="connsiteX65" fmla="*/ 2544659 w 4138458"/>
                <a:gd name="connsiteY65" fmla="*/ 0 h 1412149"/>
                <a:gd name="connsiteX66" fmla="*/ 2554799 w 4138458"/>
                <a:gd name="connsiteY66" fmla="*/ 0 h 1412149"/>
                <a:gd name="connsiteX67" fmla="*/ 2680485 w 4138458"/>
                <a:gd name="connsiteY67" fmla="*/ 0 h 1412149"/>
                <a:gd name="connsiteX68" fmla="*/ 3005042 w 4138458"/>
                <a:gd name="connsiteY68" fmla="*/ 0 h 1412149"/>
                <a:gd name="connsiteX69" fmla="*/ 3022552 w 4138458"/>
                <a:gd name="connsiteY69" fmla="*/ 0 h 1412149"/>
                <a:gd name="connsiteX70" fmla="*/ 3082355 w 4138458"/>
                <a:gd name="connsiteY70" fmla="*/ 0 h 1412149"/>
                <a:gd name="connsiteX71" fmla="*/ 3129249 w 4138458"/>
                <a:gd name="connsiteY71" fmla="*/ 0 h 1412149"/>
                <a:gd name="connsiteX72" fmla="*/ 3153330 w 4138458"/>
                <a:gd name="connsiteY72" fmla="*/ 0 h 1412149"/>
                <a:gd name="connsiteX73" fmla="*/ 3163470 w 4138458"/>
                <a:gd name="connsiteY73" fmla="*/ 0 h 1412149"/>
                <a:gd name="connsiteX74" fmla="*/ 3236746 w 4138458"/>
                <a:gd name="connsiteY74" fmla="*/ 0 h 1412149"/>
                <a:gd name="connsiteX75" fmla="*/ 3671470 w 4138458"/>
                <a:gd name="connsiteY75" fmla="*/ 0 h 1412149"/>
                <a:gd name="connsiteX76" fmla="*/ 3796617 w 4138458"/>
                <a:gd name="connsiteY76" fmla="*/ 71883 h 1412149"/>
                <a:gd name="connsiteX77" fmla="*/ 4121076 w 4138458"/>
                <a:gd name="connsiteY77" fmla="*/ 634192 h 1412149"/>
                <a:gd name="connsiteX78" fmla="*/ 4121076 w 4138458"/>
                <a:gd name="connsiteY78" fmla="*/ 777957 h 1412149"/>
                <a:gd name="connsiteX79" fmla="*/ 3796617 w 4138458"/>
                <a:gd name="connsiteY79" fmla="*/ 1340266 h 1412149"/>
                <a:gd name="connsiteX80" fmla="*/ 3671470 w 4138458"/>
                <a:gd name="connsiteY80" fmla="*/ 1412149 h 1412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4138458" h="1412149">
                  <a:moveTo>
                    <a:pt x="3671470" y="1412149"/>
                  </a:moveTo>
                  <a:lnTo>
                    <a:pt x="3163470" y="1412149"/>
                  </a:lnTo>
                  <a:lnTo>
                    <a:pt x="3022552" y="1412149"/>
                  </a:lnTo>
                  <a:lnTo>
                    <a:pt x="2554799" y="1412149"/>
                  </a:lnTo>
                  <a:lnTo>
                    <a:pt x="2514552" y="1412149"/>
                  </a:lnTo>
                  <a:lnTo>
                    <a:pt x="2266137" y="1412149"/>
                  </a:lnTo>
                  <a:lnTo>
                    <a:pt x="1905881" y="1412149"/>
                  </a:lnTo>
                  <a:lnTo>
                    <a:pt x="1809866" y="1412149"/>
                  </a:lnTo>
                  <a:lnTo>
                    <a:pt x="1617219" y="1412149"/>
                  </a:lnTo>
                  <a:lnTo>
                    <a:pt x="1489857" y="1412149"/>
                  </a:lnTo>
                  <a:lnTo>
                    <a:pt x="1301866" y="1412149"/>
                  </a:lnTo>
                  <a:lnTo>
                    <a:pt x="1160948" y="1412149"/>
                  </a:lnTo>
                  <a:lnTo>
                    <a:pt x="1115038" y="1412149"/>
                  </a:lnTo>
                  <a:lnTo>
                    <a:pt x="840939" y="1412149"/>
                  </a:lnTo>
                  <a:lnTo>
                    <a:pt x="652948" y="1412149"/>
                  </a:lnTo>
                  <a:lnTo>
                    <a:pt x="466120" y="1412149"/>
                  </a:lnTo>
                  <a:cubicBezTo>
                    <a:pt x="420928" y="1412149"/>
                    <a:pt x="364147" y="1379686"/>
                    <a:pt x="340972" y="1340266"/>
                  </a:cubicBezTo>
                  <a:cubicBezTo>
                    <a:pt x="16513" y="777957"/>
                    <a:pt x="16513" y="777957"/>
                    <a:pt x="16513" y="777957"/>
                  </a:cubicBezTo>
                  <a:cubicBezTo>
                    <a:pt x="-5504" y="738538"/>
                    <a:pt x="-5504" y="673611"/>
                    <a:pt x="16513" y="634192"/>
                  </a:cubicBezTo>
                  <a:cubicBezTo>
                    <a:pt x="340972" y="71883"/>
                    <a:pt x="340972" y="71883"/>
                    <a:pt x="340972" y="71883"/>
                  </a:cubicBezTo>
                  <a:cubicBezTo>
                    <a:pt x="364147" y="32463"/>
                    <a:pt x="420928" y="0"/>
                    <a:pt x="466120" y="0"/>
                  </a:cubicBezTo>
                  <a:lnTo>
                    <a:pt x="652948" y="0"/>
                  </a:lnTo>
                  <a:lnTo>
                    <a:pt x="680314" y="0"/>
                  </a:lnTo>
                  <a:lnTo>
                    <a:pt x="840939" y="0"/>
                  </a:lnTo>
                  <a:lnTo>
                    <a:pt x="841276" y="0"/>
                  </a:lnTo>
                  <a:lnTo>
                    <a:pt x="867142" y="0"/>
                  </a:lnTo>
                  <a:lnTo>
                    <a:pt x="956611" y="0"/>
                  </a:lnTo>
                  <a:lnTo>
                    <a:pt x="1028104" y="0"/>
                  </a:lnTo>
                  <a:lnTo>
                    <a:pt x="1033923" y="0"/>
                  </a:lnTo>
                  <a:lnTo>
                    <a:pt x="1055133" y="0"/>
                  </a:lnTo>
                  <a:lnTo>
                    <a:pt x="1080817" y="0"/>
                  </a:lnTo>
                  <a:cubicBezTo>
                    <a:pt x="1115038" y="0"/>
                    <a:pt x="1115038" y="0"/>
                    <a:pt x="1115038" y="0"/>
                  </a:cubicBezTo>
                  <a:lnTo>
                    <a:pt x="1143439" y="0"/>
                  </a:lnTo>
                  <a:lnTo>
                    <a:pt x="1160948" y="0"/>
                  </a:lnTo>
                  <a:lnTo>
                    <a:pt x="1216095" y="0"/>
                  </a:lnTo>
                  <a:lnTo>
                    <a:pt x="1220751" y="0"/>
                  </a:lnTo>
                  <a:lnTo>
                    <a:pt x="1267645" y="0"/>
                  </a:lnTo>
                  <a:lnTo>
                    <a:pt x="1291726" y="0"/>
                  </a:lnTo>
                  <a:lnTo>
                    <a:pt x="1301866" y="0"/>
                  </a:lnTo>
                  <a:lnTo>
                    <a:pt x="1331430" y="0"/>
                  </a:lnTo>
                  <a:lnTo>
                    <a:pt x="1375142" y="0"/>
                  </a:lnTo>
                  <a:lnTo>
                    <a:pt x="1408742" y="0"/>
                  </a:lnTo>
                  <a:lnTo>
                    <a:pt x="1455636" y="0"/>
                  </a:lnTo>
                  <a:lnTo>
                    <a:pt x="1479717" y="0"/>
                  </a:lnTo>
                  <a:lnTo>
                    <a:pt x="1489857" y="0"/>
                  </a:lnTo>
                  <a:lnTo>
                    <a:pt x="1536104" y="0"/>
                  </a:lnTo>
                  <a:lnTo>
                    <a:pt x="1617219" y="0"/>
                  </a:lnTo>
                  <a:lnTo>
                    <a:pt x="1651439" y="0"/>
                  </a:lnTo>
                  <a:lnTo>
                    <a:pt x="1728751" y="0"/>
                  </a:lnTo>
                  <a:lnTo>
                    <a:pt x="1775645" y="0"/>
                  </a:lnTo>
                  <a:lnTo>
                    <a:pt x="1799726" y="0"/>
                  </a:lnTo>
                  <a:lnTo>
                    <a:pt x="1809866" y="0"/>
                  </a:lnTo>
                  <a:lnTo>
                    <a:pt x="1831413" y="0"/>
                  </a:lnTo>
                  <a:lnTo>
                    <a:pt x="1905881" y="0"/>
                  </a:lnTo>
                  <a:lnTo>
                    <a:pt x="1992375" y="0"/>
                  </a:lnTo>
                  <a:lnTo>
                    <a:pt x="2107709" y="0"/>
                  </a:lnTo>
                  <a:lnTo>
                    <a:pt x="2120075" y="0"/>
                  </a:lnTo>
                  <a:lnTo>
                    <a:pt x="2185022" y="0"/>
                  </a:lnTo>
                  <a:lnTo>
                    <a:pt x="2231916" y="0"/>
                  </a:lnTo>
                  <a:lnTo>
                    <a:pt x="2255997" y="0"/>
                  </a:lnTo>
                  <a:lnTo>
                    <a:pt x="2266137" y="0"/>
                  </a:lnTo>
                  <a:lnTo>
                    <a:pt x="2281036" y="0"/>
                  </a:lnTo>
                  <a:cubicBezTo>
                    <a:pt x="2372290" y="0"/>
                    <a:pt x="2433126" y="0"/>
                    <a:pt x="2473684" y="0"/>
                  </a:cubicBezTo>
                  <a:lnTo>
                    <a:pt x="2514552" y="0"/>
                  </a:lnTo>
                  <a:lnTo>
                    <a:pt x="2520578" y="0"/>
                  </a:lnTo>
                  <a:lnTo>
                    <a:pt x="2544659" y="0"/>
                  </a:lnTo>
                  <a:lnTo>
                    <a:pt x="2554799" y="0"/>
                  </a:lnTo>
                  <a:lnTo>
                    <a:pt x="2680485" y="0"/>
                  </a:lnTo>
                  <a:cubicBezTo>
                    <a:pt x="2830376" y="0"/>
                    <a:pt x="2933750" y="0"/>
                    <a:pt x="3005042" y="0"/>
                  </a:cubicBezTo>
                  <a:lnTo>
                    <a:pt x="3022552" y="0"/>
                  </a:lnTo>
                  <a:lnTo>
                    <a:pt x="3082355" y="0"/>
                  </a:lnTo>
                  <a:lnTo>
                    <a:pt x="3129249" y="0"/>
                  </a:lnTo>
                  <a:lnTo>
                    <a:pt x="3153330" y="0"/>
                  </a:lnTo>
                  <a:lnTo>
                    <a:pt x="3163470" y="0"/>
                  </a:lnTo>
                  <a:lnTo>
                    <a:pt x="3236746" y="0"/>
                  </a:lnTo>
                  <a:cubicBezTo>
                    <a:pt x="3671470" y="0"/>
                    <a:pt x="3671470" y="0"/>
                    <a:pt x="3671470" y="0"/>
                  </a:cubicBezTo>
                  <a:cubicBezTo>
                    <a:pt x="3717821" y="0"/>
                    <a:pt x="3773442" y="32463"/>
                    <a:pt x="3796617" y="71883"/>
                  </a:cubicBezTo>
                  <a:cubicBezTo>
                    <a:pt x="4121076" y="634192"/>
                    <a:pt x="4121076" y="634192"/>
                    <a:pt x="4121076" y="634192"/>
                  </a:cubicBezTo>
                  <a:cubicBezTo>
                    <a:pt x="4144252" y="673611"/>
                    <a:pt x="4144252" y="738538"/>
                    <a:pt x="4121076" y="777957"/>
                  </a:cubicBezTo>
                  <a:cubicBezTo>
                    <a:pt x="3796617" y="1340266"/>
                    <a:pt x="3796617" y="1340266"/>
                    <a:pt x="3796617" y="1340266"/>
                  </a:cubicBezTo>
                  <a:cubicBezTo>
                    <a:pt x="3773442" y="1379686"/>
                    <a:pt x="3717821" y="1412149"/>
                    <a:pt x="3671470" y="1412149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0">
                    <a:srgbClr val="F9F9F9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31" name="任意多边形 100"/>
            <p:cNvSpPr>
              <a:spLocks/>
            </p:cNvSpPr>
            <p:nvPr/>
          </p:nvSpPr>
          <p:spPr bwMode="auto">
            <a:xfrm rot="10800000">
              <a:off x="6522379" y="4754441"/>
              <a:ext cx="2581375" cy="631527"/>
            </a:xfrm>
            <a:custGeom>
              <a:avLst/>
              <a:gdLst>
                <a:gd name="connsiteX0" fmla="*/ 3119312 w 3393888"/>
                <a:gd name="connsiteY0" fmla="*/ 830306 h 830306"/>
                <a:gd name="connsiteX1" fmla="*/ 2920034 w 3393888"/>
                <a:gd name="connsiteY1" fmla="*/ 830306 h 830306"/>
                <a:gd name="connsiteX2" fmla="*/ 2737766 w 3393888"/>
                <a:gd name="connsiteY2" fmla="*/ 830306 h 830306"/>
                <a:gd name="connsiteX3" fmla="*/ 2720756 w 3393888"/>
                <a:gd name="connsiteY3" fmla="*/ 830306 h 830306"/>
                <a:gd name="connsiteX4" fmla="*/ 2538488 w 3393888"/>
                <a:gd name="connsiteY4" fmla="*/ 830306 h 830306"/>
                <a:gd name="connsiteX5" fmla="*/ 2339210 w 3393888"/>
                <a:gd name="connsiteY5" fmla="*/ 830306 h 830306"/>
                <a:gd name="connsiteX6" fmla="*/ 2334818 w 3393888"/>
                <a:gd name="connsiteY6" fmla="*/ 828994 h 830306"/>
                <a:gd name="connsiteX7" fmla="*/ 2330399 w 3393888"/>
                <a:gd name="connsiteY7" fmla="*/ 830306 h 830306"/>
                <a:gd name="connsiteX8" fmla="*/ 1948853 w 3393888"/>
                <a:gd name="connsiteY8" fmla="*/ 830306 h 830306"/>
                <a:gd name="connsiteX9" fmla="*/ 1944461 w 3393888"/>
                <a:gd name="connsiteY9" fmla="*/ 828994 h 830306"/>
                <a:gd name="connsiteX10" fmla="*/ 1940042 w 3393888"/>
                <a:gd name="connsiteY10" fmla="*/ 830306 h 830306"/>
                <a:gd name="connsiteX11" fmla="*/ 1580314 w 3393888"/>
                <a:gd name="connsiteY11" fmla="*/ 830306 h 830306"/>
                <a:gd name="connsiteX12" fmla="*/ 1558496 w 3393888"/>
                <a:gd name="connsiteY12" fmla="*/ 830306 h 830306"/>
                <a:gd name="connsiteX13" fmla="*/ 1291762 w 3393888"/>
                <a:gd name="connsiteY13" fmla="*/ 830306 h 830306"/>
                <a:gd name="connsiteX14" fmla="*/ 1198768 w 3393888"/>
                <a:gd name="connsiteY14" fmla="*/ 830306 h 830306"/>
                <a:gd name="connsiteX15" fmla="*/ 1133844 w 3393888"/>
                <a:gd name="connsiteY15" fmla="*/ 830306 h 830306"/>
                <a:gd name="connsiteX16" fmla="*/ 910216 w 3393888"/>
                <a:gd name="connsiteY16" fmla="*/ 830306 h 830306"/>
                <a:gd name="connsiteX17" fmla="*/ 798379 w 3393888"/>
                <a:gd name="connsiteY17" fmla="*/ 830306 h 830306"/>
                <a:gd name="connsiteX18" fmla="*/ 752298 w 3393888"/>
                <a:gd name="connsiteY18" fmla="*/ 830306 h 830306"/>
                <a:gd name="connsiteX19" fmla="*/ 655613 w 3393888"/>
                <a:gd name="connsiteY19" fmla="*/ 830306 h 830306"/>
                <a:gd name="connsiteX20" fmla="*/ 416833 w 3393888"/>
                <a:gd name="connsiteY20" fmla="*/ 830306 h 830306"/>
                <a:gd name="connsiteX21" fmla="*/ 274067 w 3393888"/>
                <a:gd name="connsiteY21" fmla="*/ 830306 h 830306"/>
                <a:gd name="connsiteX22" fmla="*/ 200483 w 3393888"/>
                <a:gd name="connsiteY22" fmla="*/ 788041 h 830306"/>
                <a:gd name="connsiteX23" fmla="*/ 9710 w 3393888"/>
                <a:gd name="connsiteY23" fmla="*/ 457418 h 830306"/>
                <a:gd name="connsiteX24" fmla="*/ 9710 w 3393888"/>
                <a:gd name="connsiteY24" fmla="*/ 372888 h 830306"/>
                <a:gd name="connsiteX25" fmla="*/ 200483 w 3393888"/>
                <a:gd name="connsiteY25" fmla="*/ 42265 h 830306"/>
                <a:gd name="connsiteX26" fmla="*/ 274067 w 3393888"/>
                <a:gd name="connsiteY26" fmla="*/ 0 h 830306"/>
                <a:gd name="connsiteX27" fmla="*/ 400007 w 3393888"/>
                <a:gd name="connsiteY27" fmla="*/ 0 h 830306"/>
                <a:gd name="connsiteX28" fmla="*/ 416833 w 3393888"/>
                <a:gd name="connsiteY28" fmla="*/ 0 h 830306"/>
                <a:gd name="connsiteX29" fmla="*/ 494648 w 3393888"/>
                <a:gd name="connsiteY29" fmla="*/ 0 h 830306"/>
                <a:gd name="connsiteX30" fmla="*/ 542773 w 3393888"/>
                <a:gd name="connsiteY30" fmla="*/ 0 h 830306"/>
                <a:gd name="connsiteX31" fmla="*/ 607920 w 3393888"/>
                <a:gd name="connsiteY31" fmla="*/ 0 h 830306"/>
                <a:gd name="connsiteX32" fmla="*/ 637414 w 3393888"/>
                <a:gd name="connsiteY32" fmla="*/ 0 h 830306"/>
                <a:gd name="connsiteX33" fmla="*/ 649651 w 3393888"/>
                <a:gd name="connsiteY33" fmla="*/ 0 h 830306"/>
                <a:gd name="connsiteX34" fmla="*/ 655613 w 3393888"/>
                <a:gd name="connsiteY34" fmla="*/ 0 h 830306"/>
                <a:gd name="connsiteX35" fmla="*/ 750685 w 3393888"/>
                <a:gd name="connsiteY35" fmla="*/ 0 h 830306"/>
                <a:gd name="connsiteX36" fmla="*/ 752298 w 3393888"/>
                <a:gd name="connsiteY36" fmla="*/ 0 h 830306"/>
                <a:gd name="connsiteX37" fmla="*/ 792417 w 3393888"/>
                <a:gd name="connsiteY37" fmla="*/ 0 h 830306"/>
                <a:gd name="connsiteX38" fmla="*/ 798379 w 3393888"/>
                <a:gd name="connsiteY38" fmla="*/ 0 h 830306"/>
                <a:gd name="connsiteX39" fmla="*/ 878238 w 3393888"/>
                <a:gd name="connsiteY39" fmla="*/ 0 h 830306"/>
                <a:gd name="connsiteX40" fmla="*/ 910216 w 3393888"/>
                <a:gd name="connsiteY40" fmla="*/ 0 h 830306"/>
                <a:gd name="connsiteX41" fmla="*/ 972879 w 3393888"/>
                <a:gd name="connsiteY41" fmla="*/ 0 h 830306"/>
                <a:gd name="connsiteX42" fmla="*/ 1036156 w 3393888"/>
                <a:gd name="connsiteY42" fmla="*/ 0 h 830306"/>
                <a:gd name="connsiteX43" fmla="*/ 1086151 w 3393888"/>
                <a:gd name="connsiteY43" fmla="*/ 0 h 830306"/>
                <a:gd name="connsiteX44" fmla="*/ 1127882 w 3393888"/>
                <a:gd name="connsiteY44" fmla="*/ 0 h 830306"/>
                <a:gd name="connsiteX45" fmla="*/ 1130797 w 3393888"/>
                <a:gd name="connsiteY45" fmla="*/ 0 h 830306"/>
                <a:gd name="connsiteX46" fmla="*/ 1133844 w 3393888"/>
                <a:gd name="connsiteY46" fmla="*/ 0 h 830306"/>
                <a:gd name="connsiteX47" fmla="*/ 1198768 w 3393888"/>
                <a:gd name="connsiteY47" fmla="*/ 0 h 830306"/>
                <a:gd name="connsiteX48" fmla="*/ 1244068 w 3393888"/>
                <a:gd name="connsiteY48" fmla="*/ 0 h 830306"/>
                <a:gd name="connsiteX49" fmla="*/ 1285800 w 3393888"/>
                <a:gd name="connsiteY49" fmla="*/ 0 h 830306"/>
                <a:gd name="connsiteX50" fmla="*/ 1291762 w 3393888"/>
                <a:gd name="connsiteY50" fmla="*/ 0 h 830306"/>
                <a:gd name="connsiteX51" fmla="*/ 1324708 w 3393888"/>
                <a:gd name="connsiteY51" fmla="*/ 0 h 830306"/>
                <a:gd name="connsiteX52" fmla="*/ 1532621 w 3393888"/>
                <a:gd name="connsiteY52" fmla="*/ 0 h 830306"/>
                <a:gd name="connsiteX53" fmla="*/ 1558496 w 3393888"/>
                <a:gd name="connsiteY53" fmla="*/ 0 h 830306"/>
                <a:gd name="connsiteX54" fmla="*/ 1574352 w 3393888"/>
                <a:gd name="connsiteY54" fmla="*/ 0 h 830306"/>
                <a:gd name="connsiteX55" fmla="*/ 1580314 w 3393888"/>
                <a:gd name="connsiteY55" fmla="*/ 0 h 830306"/>
                <a:gd name="connsiteX56" fmla="*/ 1684436 w 3393888"/>
                <a:gd name="connsiteY56" fmla="*/ 0 h 830306"/>
                <a:gd name="connsiteX57" fmla="*/ 1940042 w 3393888"/>
                <a:gd name="connsiteY57" fmla="*/ 0 h 830306"/>
                <a:gd name="connsiteX58" fmla="*/ 1944461 w 3393888"/>
                <a:gd name="connsiteY58" fmla="*/ 1312 h 830306"/>
                <a:gd name="connsiteX59" fmla="*/ 1948853 w 3393888"/>
                <a:gd name="connsiteY59" fmla="*/ 0 h 830306"/>
                <a:gd name="connsiteX60" fmla="*/ 2330399 w 3393888"/>
                <a:gd name="connsiteY60" fmla="*/ 0 h 830306"/>
                <a:gd name="connsiteX61" fmla="*/ 2334818 w 3393888"/>
                <a:gd name="connsiteY61" fmla="*/ 1312 h 830306"/>
                <a:gd name="connsiteX62" fmla="*/ 2339210 w 3393888"/>
                <a:gd name="connsiteY62" fmla="*/ 0 h 830306"/>
                <a:gd name="connsiteX63" fmla="*/ 2465150 w 3393888"/>
                <a:gd name="connsiteY63" fmla="*/ 0 h 830306"/>
                <a:gd name="connsiteX64" fmla="*/ 2538488 w 3393888"/>
                <a:gd name="connsiteY64" fmla="*/ 0 h 830306"/>
                <a:gd name="connsiteX65" fmla="*/ 2559791 w 3393888"/>
                <a:gd name="connsiteY65" fmla="*/ 0 h 830306"/>
                <a:gd name="connsiteX66" fmla="*/ 2664428 w 3393888"/>
                <a:gd name="connsiteY66" fmla="*/ 0 h 830306"/>
                <a:gd name="connsiteX67" fmla="*/ 2673062 w 3393888"/>
                <a:gd name="connsiteY67" fmla="*/ 0 h 830306"/>
                <a:gd name="connsiteX68" fmla="*/ 2714794 w 3393888"/>
                <a:gd name="connsiteY68" fmla="*/ 0 h 830306"/>
                <a:gd name="connsiteX69" fmla="*/ 2720756 w 3393888"/>
                <a:gd name="connsiteY69" fmla="*/ 0 h 830306"/>
                <a:gd name="connsiteX70" fmla="*/ 2737766 w 3393888"/>
                <a:gd name="connsiteY70" fmla="*/ 0 h 830306"/>
                <a:gd name="connsiteX71" fmla="*/ 2759069 w 3393888"/>
                <a:gd name="connsiteY71" fmla="*/ 0 h 830306"/>
                <a:gd name="connsiteX72" fmla="*/ 2863706 w 3393888"/>
                <a:gd name="connsiteY72" fmla="*/ 0 h 830306"/>
                <a:gd name="connsiteX73" fmla="*/ 2872340 w 3393888"/>
                <a:gd name="connsiteY73" fmla="*/ 0 h 830306"/>
                <a:gd name="connsiteX74" fmla="*/ 2914072 w 3393888"/>
                <a:gd name="connsiteY74" fmla="*/ 0 h 830306"/>
                <a:gd name="connsiteX75" fmla="*/ 2920034 w 3393888"/>
                <a:gd name="connsiteY75" fmla="*/ 0 h 830306"/>
                <a:gd name="connsiteX76" fmla="*/ 2958347 w 3393888"/>
                <a:gd name="connsiteY76" fmla="*/ 0 h 830306"/>
                <a:gd name="connsiteX77" fmla="*/ 3119312 w 3393888"/>
                <a:gd name="connsiteY77" fmla="*/ 0 h 830306"/>
                <a:gd name="connsiteX78" fmla="*/ 3192896 w 3393888"/>
                <a:gd name="connsiteY78" fmla="*/ 42265 h 830306"/>
                <a:gd name="connsiteX79" fmla="*/ 3383669 w 3393888"/>
                <a:gd name="connsiteY79" fmla="*/ 372888 h 830306"/>
                <a:gd name="connsiteX80" fmla="*/ 3383669 w 3393888"/>
                <a:gd name="connsiteY80" fmla="*/ 457418 h 830306"/>
                <a:gd name="connsiteX81" fmla="*/ 3192896 w 3393888"/>
                <a:gd name="connsiteY81" fmla="*/ 788041 h 830306"/>
                <a:gd name="connsiteX82" fmla="*/ 3119312 w 3393888"/>
                <a:gd name="connsiteY82" fmla="*/ 830306 h 83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</a:cxnLst>
              <a:rect l="l" t="t" r="r" b="b"/>
              <a:pathLst>
                <a:path w="3393888" h="830306">
                  <a:moveTo>
                    <a:pt x="3119312" y="830306"/>
                  </a:moveTo>
                  <a:lnTo>
                    <a:pt x="2920034" y="830306"/>
                  </a:lnTo>
                  <a:lnTo>
                    <a:pt x="2737766" y="830306"/>
                  </a:lnTo>
                  <a:lnTo>
                    <a:pt x="2720756" y="830306"/>
                  </a:lnTo>
                  <a:lnTo>
                    <a:pt x="2538488" y="830306"/>
                  </a:lnTo>
                  <a:lnTo>
                    <a:pt x="2339210" y="830306"/>
                  </a:lnTo>
                  <a:lnTo>
                    <a:pt x="2334818" y="828994"/>
                  </a:lnTo>
                  <a:lnTo>
                    <a:pt x="2330399" y="830306"/>
                  </a:lnTo>
                  <a:lnTo>
                    <a:pt x="1948853" y="830306"/>
                  </a:lnTo>
                  <a:lnTo>
                    <a:pt x="1944461" y="828994"/>
                  </a:lnTo>
                  <a:lnTo>
                    <a:pt x="1940042" y="830306"/>
                  </a:lnTo>
                  <a:lnTo>
                    <a:pt x="1580314" y="830306"/>
                  </a:lnTo>
                  <a:lnTo>
                    <a:pt x="1558496" y="830306"/>
                  </a:lnTo>
                  <a:lnTo>
                    <a:pt x="1291762" y="830306"/>
                  </a:lnTo>
                  <a:lnTo>
                    <a:pt x="1198768" y="830306"/>
                  </a:lnTo>
                  <a:lnTo>
                    <a:pt x="1133844" y="830306"/>
                  </a:lnTo>
                  <a:lnTo>
                    <a:pt x="910216" y="830306"/>
                  </a:lnTo>
                  <a:lnTo>
                    <a:pt x="798379" y="830306"/>
                  </a:lnTo>
                  <a:lnTo>
                    <a:pt x="752298" y="830306"/>
                  </a:lnTo>
                  <a:lnTo>
                    <a:pt x="655613" y="830306"/>
                  </a:lnTo>
                  <a:lnTo>
                    <a:pt x="416833" y="830306"/>
                  </a:lnTo>
                  <a:lnTo>
                    <a:pt x="274067" y="830306"/>
                  </a:lnTo>
                  <a:cubicBezTo>
                    <a:pt x="247495" y="830306"/>
                    <a:pt x="214109" y="811219"/>
                    <a:pt x="200483" y="788041"/>
                  </a:cubicBezTo>
                  <a:cubicBezTo>
                    <a:pt x="9710" y="457418"/>
                    <a:pt x="9710" y="457418"/>
                    <a:pt x="9710" y="457418"/>
                  </a:cubicBezTo>
                  <a:cubicBezTo>
                    <a:pt x="-3236" y="434241"/>
                    <a:pt x="-3236" y="396066"/>
                    <a:pt x="9710" y="372888"/>
                  </a:cubicBezTo>
                  <a:cubicBezTo>
                    <a:pt x="200483" y="42265"/>
                    <a:pt x="200483" y="42265"/>
                    <a:pt x="200483" y="42265"/>
                  </a:cubicBezTo>
                  <a:cubicBezTo>
                    <a:pt x="214109" y="19088"/>
                    <a:pt x="247495" y="0"/>
                    <a:pt x="274067" y="0"/>
                  </a:cubicBezTo>
                  <a:cubicBezTo>
                    <a:pt x="321760" y="0"/>
                    <a:pt x="363492" y="0"/>
                    <a:pt x="400007" y="0"/>
                  </a:cubicBezTo>
                  <a:lnTo>
                    <a:pt x="416833" y="0"/>
                  </a:lnTo>
                  <a:lnTo>
                    <a:pt x="494648" y="0"/>
                  </a:lnTo>
                  <a:lnTo>
                    <a:pt x="542773" y="0"/>
                  </a:lnTo>
                  <a:lnTo>
                    <a:pt x="607920" y="0"/>
                  </a:lnTo>
                  <a:lnTo>
                    <a:pt x="637414" y="0"/>
                  </a:lnTo>
                  <a:lnTo>
                    <a:pt x="649651" y="0"/>
                  </a:lnTo>
                  <a:cubicBezTo>
                    <a:pt x="655613" y="0"/>
                    <a:pt x="655613" y="0"/>
                    <a:pt x="655613" y="0"/>
                  </a:cubicBezTo>
                  <a:lnTo>
                    <a:pt x="750685" y="0"/>
                  </a:lnTo>
                  <a:lnTo>
                    <a:pt x="752298" y="0"/>
                  </a:lnTo>
                  <a:lnTo>
                    <a:pt x="792417" y="0"/>
                  </a:lnTo>
                  <a:lnTo>
                    <a:pt x="798379" y="0"/>
                  </a:lnTo>
                  <a:lnTo>
                    <a:pt x="878238" y="0"/>
                  </a:lnTo>
                  <a:lnTo>
                    <a:pt x="910216" y="0"/>
                  </a:lnTo>
                  <a:lnTo>
                    <a:pt x="972879" y="0"/>
                  </a:lnTo>
                  <a:lnTo>
                    <a:pt x="1036156" y="0"/>
                  </a:lnTo>
                  <a:lnTo>
                    <a:pt x="1086151" y="0"/>
                  </a:lnTo>
                  <a:lnTo>
                    <a:pt x="1127882" y="0"/>
                  </a:lnTo>
                  <a:lnTo>
                    <a:pt x="1130797" y="0"/>
                  </a:lnTo>
                  <a:lnTo>
                    <a:pt x="1133844" y="0"/>
                  </a:lnTo>
                  <a:lnTo>
                    <a:pt x="1198768" y="0"/>
                  </a:lnTo>
                  <a:lnTo>
                    <a:pt x="1244068" y="0"/>
                  </a:lnTo>
                  <a:lnTo>
                    <a:pt x="1285800" y="0"/>
                  </a:lnTo>
                  <a:lnTo>
                    <a:pt x="1291762" y="0"/>
                  </a:lnTo>
                  <a:lnTo>
                    <a:pt x="1324708" y="0"/>
                  </a:lnTo>
                  <a:cubicBezTo>
                    <a:pt x="1434253" y="0"/>
                    <a:pt x="1496851" y="0"/>
                    <a:pt x="1532621" y="0"/>
                  </a:cubicBezTo>
                  <a:lnTo>
                    <a:pt x="1558496" y="0"/>
                  </a:lnTo>
                  <a:lnTo>
                    <a:pt x="1574352" y="0"/>
                  </a:lnTo>
                  <a:lnTo>
                    <a:pt x="1580314" y="0"/>
                  </a:lnTo>
                  <a:lnTo>
                    <a:pt x="1684436" y="0"/>
                  </a:lnTo>
                  <a:cubicBezTo>
                    <a:pt x="1940042" y="0"/>
                    <a:pt x="1940042" y="0"/>
                    <a:pt x="1940042" y="0"/>
                  </a:cubicBezTo>
                  <a:lnTo>
                    <a:pt x="1944461" y="1312"/>
                  </a:lnTo>
                  <a:lnTo>
                    <a:pt x="1948853" y="0"/>
                  </a:lnTo>
                  <a:cubicBezTo>
                    <a:pt x="2330399" y="0"/>
                    <a:pt x="2330399" y="0"/>
                    <a:pt x="2330399" y="0"/>
                  </a:cubicBezTo>
                  <a:lnTo>
                    <a:pt x="2334818" y="1312"/>
                  </a:lnTo>
                  <a:lnTo>
                    <a:pt x="2339210" y="0"/>
                  </a:lnTo>
                  <a:cubicBezTo>
                    <a:pt x="2386903" y="0"/>
                    <a:pt x="2428635" y="0"/>
                    <a:pt x="2465150" y="0"/>
                  </a:cubicBezTo>
                  <a:lnTo>
                    <a:pt x="2538488" y="0"/>
                  </a:lnTo>
                  <a:lnTo>
                    <a:pt x="2559791" y="0"/>
                  </a:lnTo>
                  <a:lnTo>
                    <a:pt x="2664428" y="0"/>
                  </a:lnTo>
                  <a:lnTo>
                    <a:pt x="2673062" y="0"/>
                  </a:lnTo>
                  <a:lnTo>
                    <a:pt x="2714794" y="0"/>
                  </a:lnTo>
                  <a:lnTo>
                    <a:pt x="2720756" y="0"/>
                  </a:lnTo>
                  <a:lnTo>
                    <a:pt x="2737766" y="0"/>
                  </a:lnTo>
                  <a:lnTo>
                    <a:pt x="2759069" y="0"/>
                  </a:lnTo>
                  <a:lnTo>
                    <a:pt x="2863706" y="0"/>
                  </a:lnTo>
                  <a:lnTo>
                    <a:pt x="2872340" y="0"/>
                  </a:lnTo>
                  <a:lnTo>
                    <a:pt x="2914072" y="0"/>
                  </a:lnTo>
                  <a:lnTo>
                    <a:pt x="2920034" y="0"/>
                  </a:lnTo>
                  <a:lnTo>
                    <a:pt x="2958347" y="0"/>
                  </a:lnTo>
                  <a:cubicBezTo>
                    <a:pt x="3119312" y="0"/>
                    <a:pt x="3119312" y="0"/>
                    <a:pt x="3119312" y="0"/>
                  </a:cubicBezTo>
                  <a:cubicBezTo>
                    <a:pt x="3146565" y="0"/>
                    <a:pt x="3179269" y="19088"/>
                    <a:pt x="3192896" y="42265"/>
                  </a:cubicBezTo>
                  <a:cubicBezTo>
                    <a:pt x="3383669" y="372888"/>
                    <a:pt x="3383669" y="372888"/>
                    <a:pt x="3383669" y="372888"/>
                  </a:cubicBezTo>
                  <a:cubicBezTo>
                    <a:pt x="3397295" y="396066"/>
                    <a:pt x="3397295" y="434241"/>
                    <a:pt x="3383669" y="457418"/>
                  </a:cubicBezTo>
                  <a:cubicBezTo>
                    <a:pt x="3192896" y="788041"/>
                    <a:pt x="3192896" y="788041"/>
                    <a:pt x="3192896" y="788041"/>
                  </a:cubicBezTo>
                  <a:cubicBezTo>
                    <a:pt x="3179269" y="811219"/>
                    <a:pt x="3146565" y="830306"/>
                    <a:pt x="3119312" y="830306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100000">
                    <a:schemeClr val="bg1"/>
                  </a:gs>
                  <a:gs pos="0">
                    <a:srgbClr val="B6B6B6"/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组合 101"/>
          <p:cNvGrpSpPr/>
          <p:nvPr/>
        </p:nvGrpSpPr>
        <p:grpSpPr>
          <a:xfrm>
            <a:off x="5536881" y="3903656"/>
            <a:ext cx="844531" cy="993331"/>
            <a:chOff x="7251581" y="4115042"/>
            <a:chExt cx="2138277" cy="1907040"/>
          </a:xfrm>
        </p:grpSpPr>
        <p:sp>
          <p:nvSpPr>
            <p:cNvPr id="33" name="任意多边形 102"/>
            <p:cNvSpPr>
              <a:spLocks/>
            </p:cNvSpPr>
            <p:nvPr/>
          </p:nvSpPr>
          <p:spPr bwMode="auto">
            <a:xfrm rot="10800000">
              <a:off x="7256410" y="4115042"/>
              <a:ext cx="2123116" cy="1895135"/>
            </a:xfrm>
            <a:custGeom>
              <a:avLst/>
              <a:gdLst>
                <a:gd name="connsiteX0" fmla="*/ 1795626 w 2791387"/>
                <a:gd name="connsiteY0" fmla="*/ 2117139 h 2491648"/>
                <a:gd name="connsiteX1" fmla="*/ 1950063 w 2791387"/>
                <a:gd name="connsiteY1" fmla="*/ 2028434 h 2491648"/>
                <a:gd name="connsiteX2" fmla="*/ 2350454 w 2791387"/>
                <a:gd name="connsiteY2" fmla="*/ 1334530 h 2491648"/>
                <a:gd name="connsiteX3" fmla="*/ 2350454 w 2791387"/>
                <a:gd name="connsiteY3" fmla="*/ 1157119 h 2491648"/>
                <a:gd name="connsiteX4" fmla="*/ 1950063 w 2791387"/>
                <a:gd name="connsiteY4" fmla="*/ 463215 h 2491648"/>
                <a:gd name="connsiteX5" fmla="*/ 1795626 w 2791387"/>
                <a:gd name="connsiteY5" fmla="*/ 374509 h 2491648"/>
                <a:gd name="connsiteX6" fmla="*/ 994844 w 2791387"/>
                <a:gd name="connsiteY6" fmla="*/ 374509 h 2491648"/>
                <a:gd name="connsiteX7" fmla="*/ 840408 w 2791387"/>
                <a:gd name="connsiteY7" fmla="*/ 463215 h 2491648"/>
                <a:gd name="connsiteX8" fmla="*/ 440017 w 2791387"/>
                <a:gd name="connsiteY8" fmla="*/ 1157119 h 2491648"/>
                <a:gd name="connsiteX9" fmla="*/ 440017 w 2791387"/>
                <a:gd name="connsiteY9" fmla="*/ 1334530 h 2491648"/>
                <a:gd name="connsiteX10" fmla="*/ 840408 w 2791387"/>
                <a:gd name="connsiteY10" fmla="*/ 2028434 h 2491648"/>
                <a:gd name="connsiteX11" fmla="*/ 994844 w 2791387"/>
                <a:gd name="connsiteY11" fmla="*/ 2117139 h 2491648"/>
                <a:gd name="connsiteX12" fmla="*/ 1967414 w 2791387"/>
                <a:gd name="connsiteY12" fmla="*/ 2491648 h 2491648"/>
                <a:gd name="connsiteX13" fmla="*/ 822440 w 2791387"/>
                <a:gd name="connsiteY13" fmla="*/ 2491648 h 2491648"/>
                <a:gd name="connsiteX14" fmla="*/ 601623 w 2791387"/>
                <a:gd name="connsiteY14" fmla="*/ 2364815 h 2491648"/>
                <a:gd name="connsiteX15" fmla="*/ 29136 w 2791387"/>
                <a:gd name="connsiteY15" fmla="*/ 1372657 h 2491648"/>
                <a:gd name="connsiteX16" fmla="*/ 29136 w 2791387"/>
                <a:gd name="connsiteY16" fmla="*/ 1118992 h 2491648"/>
                <a:gd name="connsiteX17" fmla="*/ 601623 w 2791387"/>
                <a:gd name="connsiteY17" fmla="*/ 126833 h 2491648"/>
                <a:gd name="connsiteX18" fmla="*/ 822440 w 2791387"/>
                <a:gd name="connsiteY18" fmla="*/ 0 h 2491648"/>
                <a:gd name="connsiteX19" fmla="*/ 1967414 w 2791387"/>
                <a:gd name="connsiteY19" fmla="*/ 0 h 2491648"/>
                <a:gd name="connsiteX20" fmla="*/ 2188231 w 2791387"/>
                <a:gd name="connsiteY20" fmla="*/ 126833 h 2491648"/>
                <a:gd name="connsiteX21" fmla="*/ 2760718 w 2791387"/>
                <a:gd name="connsiteY21" fmla="*/ 1118992 h 2491648"/>
                <a:gd name="connsiteX22" fmla="*/ 2760718 w 2791387"/>
                <a:gd name="connsiteY22" fmla="*/ 1372657 h 2491648"/>
                <a:gd name="connsiteX23" fmla="*/ 2188231 w 2791387"/>
                <a:gd name="connsiteY23" fmla="*/ 2364815 h 2491648"/>
                <a:gd name="connsiteX24" fmla="*/ 1967414 w 2791387"/>
                <a:gd name="connsiteY24" fmla="*/ 2491648 h 2491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91387" h="2491648">
                  <a:moveTo>
                    <a:pt x="1795626" y="2117139"/>
                  </a:moveTo>
                  <a:cubicBezTo>
                    <a:pt x="1852825" y="2117139"/>
                    <a:pt x="1921463" y="2077079"/>
                    <a:pt x="1950063" y="2028434"/>
                  </a:cubicBezTo>
                  <a:cubicBezTo>
                    <a:pt x="1950063" y="2028434"/>
                    <a:pt x="1950063" y="2028434"/>
                    <a:pt x="2350454" y="1334530"/>
                  </a:cubicBezTo>
                  <a:cubicBezTo>
                    <a:pt x="2379053" y="1285885"/>
                    <a:pt x="2379053" y="1205764"/>
                    <a:pt x="2350454" y="1157119"/>
                  </a:cubicBezTo>
                  <a:cubicBezTo>
                    <a:pt x="2350454" y="1157119"/>
                    <a:pt x="2350454" y="1157119"/>
                    <a:pt x="1950063" y="463215"/>
                  </a:cubicBezTo>
                  <a:cubicBezTo>
                    <a:pt x="1921463" y="414570"/>
                    <a:pt x="1852825" y="374509"/>
                    <a:pt x="1795626" y="374509"/>
                  </a:cubicBezTo>
                  <a:cubicBezTo>
                    <a:pt x="1795626" y="374509"/>
                    <a:pt x="1795626" y="374509"/>
                    <a:pt x="994844" y="374509"/>
                  </a:cubicBezTo>
                  <a:cubicBezTo>
                    <a:pt x="939075" y="374509"/>
                    <a:pt x="869007" y="414570"/>
                    <a:pt x="840408" y="463215"/>
                  </a:cubicBezTo>
                  <a:cubicBezTo>
                    <a:pt x="840408" y="463215"/>
                    <a:pt x="840408" y="463215"/>
                    <a:pt x="440017" y="1157119"/>
                  </a:cubicBezTo>
                  <a:cubicBezTo>
                    <a:pt x="412847" y="1205764"/>
                    <a:pt x="412847" y="1285885"/>
                    <a:pt x="440017" y="1334530"/>
                  </a:cubicBezTo>
                  <a:cubicBezTo>
                    <a:pt x="440017" y="1334530"/>
                    <a:pt x="440017" y="1334530"/>
                    <a:pt x="840408" y="2028434"/>
                  </a:cubicBezTo>
                  <a:cubicBezTo>
                    <a:pt x="869007" y="2077079"/>
                    <a:pt x="939075" y="2117139"/>
                    <a:pt x="994844" y="2117139"/>
                  </a:cubicBezTo>
                  <a:close/>
                  <a:moveTo>
                    <a:pt x="1967414" y="2491648"/>
                  </a:moveTo>
                  <a:lnTo>
                    <a:pt x="822440" y="2491648"/>
                  </a:lnTo>
                  <a:cubicBezTo>
                    <a:pt x="742700" y="2491648"/>
                    <a:pt x="642515" y="2434369"/>
                    <a:pt x="601623" y="2364815"/>
                  </a:cubicBezTo>
                  <a:cubicBezTo>
                    <a:pt x="29136" y="1372657"/>
                    <a:pt x="29136" y="1372657"/>
                    <a:pt x="29136" y="1372657"/>
                  </a:cubicBezTo>
                  <a:cubicBezTo>
                    <a:pt x="-9712" y="1303103"/>
                    <a:pt x="-9712" y="1188545"/>
                    <a:pt x="29136" y="1118992"/>
                  </a:cubicBezTo>
                  <a:cubicBezTo>
                    <a:pt x="601623" y="126833"/>
                    <a:pt x="601623" y="126833"/>
                    <a:pt x="601623" y="126833"/>
                  </a:cubicBezTo>
                  <a:cubicBezTo>
                    <a:pt x="642515" y="57280"/>
                    <a:pt x="742700" y="0"/>
                    <a:pt x="822440" y="0"/>
                  </a:cubicBezTo>
                  <a:cubicBezTo>
                    <a:pt x="1967414" y="0"/>
                    <a:pt x="1967414" y="0"/>
                    <a:pt x="1967414" y="0"/>
                  </a:cubicBezTo>
                  <a:cubicBezTo>
                    <a:pt x="2049198" y="0"/>
                    <a:pt x="2147339" y="57280"/>
                    <a:pt x="2188231" y="126833"/>
                  </a:cubicBezTo>
                  <a:cubicBezTo>
                    <a:pt x="2760718" y="1118992"/>
                    <a:pt x="2760718" y="1118992"/>
                    <a:pt x="2760718" y="1118992"/>
                  </a:cubicBezTo>
                  <a:cubicBezTo>
                    <a:pt x="2801610" y="1188545"/>
                    <a:pt x="2801610" y="1303103"/>
                    <a:pt x="2760718" y="1372657"/>
                  </a:cubicBezTo>
                  <a:cubicBezTo>
                    <a:pt x="2188231" y="2364815"/>
                    <a:pt x="2188231" y="2364815"/>
                    <a:pt x="2188231" y="2364815"/>
                  </a:cubicBezTo>
                  <a:cubicBezTo>
                    <a:pt x="2147339" y="2434369"/>
                    <a:pt x="2049198" y="2491648"/>
                    <a:pt x="1967414" y="2491648"/>
                  </a:cubicBezTo>
                  <a:close/>
                </a:path>
              </a:pathLst>
            </a:cu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85000"/>
                  </a:schemeClr>
                </a:gs>
              </a:gsLst>
              <a:lin ang="2700000" scaled="1"/>
            </a:gradFill>
            <a:ln w="19050">
              <a:noFill/>
            </a:ln>
            <a:effectLst>
              <a:outerShdw blurRad="152400" dist="889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34" name="Freeform 5"/>
            <p:cNvSpPr>
              <a:spLocks/>
            </p:cNvSpPr>
            <p:nvPr/>
          </p:nvSpPr>
          <p:spPr bwMode="auto">
            <a:xfrm rot="10800000">
              <a:off x="7251581" y="4126947"/>
              <a:ext cx="2138277" cy="1895135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100000">
                    <a:schemeClr val="bg1"/>
                  </a:gs>
                  <a:gs pos="0">
                    <a:schemeClr val="bg1">
                      <a:lumMod val="6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  <p:sp>
          <p:nvSpPr>
            <p:cNvPr id="35" name="Freeform 5"/>
            <p:cNvSpPr>
              <a:spLocks/>
            </p:cNvSpPr>
            <p:nvPr/>
          </p:nvSpPr>
          <p:spPr bwMode="auto">
            <a:xfrm rot="10800000">
              <a:off x="7570224" y="4409649"/>
              <a:ext cx="1495486" cy="1325436"/>
            </a:xfrm>
            <a:custGeom>
              <a:avLst/>
              <a:gdLst>
                <a:gd name="T0" fmla="*/ 407 w 1375"/>
                <a:gd name="T1" fmla="*/ 1218 h 1218"/>
                <a:gd name="T2" fmla="*/ 299 w 1375"/>
                <a:gd name="T3" fmla="*/ 1156 h 1218"/>
                <a:gd name="T4" fmla="*/ 19 w 1375"/>
                <a:gd name="T5" fmla="*/ 671 h 1218"/>
                <a:gd name="T6" fmla="*/ 19 w 1375"/>
                <a:gd name="T7" fmla="*/ 547 h 1218"/>
                <a:gd name="T8" fmla="*/ 299 w 1375"/>
                <a:gd name="T9" fmla="*/ 62 h 1218"/>
                <a:gd name="T10" fmla="*/ 407 w 1375"/>
                <a:gd name="T11" fmla="*/ 0 h 1218"/>
                <a:gd name="T12" fmla="*/ 967 w 1375"/>
                <a:gd name="T13" fmla="*/ 0 h 1218"/>
                <a:gd name="T14" fmla="*/ 1075 w 1375"/>
                <a:gd name="T15" fmla="*/ 62 h 1218"/>
                <a:gd name="T16" fmla="*/ 1355 w 1375"/>
                <a:gd name="T17" fmla="*/ 547 h 1218"/>
                <a:gd name="T18" fmla="*/ 1355 w 1375"/>
                <a:gd name="T19" fmla="*/ 671 h 1218"/>
                <a:gd name="T20" fmla="*/ 1075 w 1375"/>
                <a:gd name="T21" fmla="*/ 1156 h 1218"/>
                <a:gd name="T22" fmla="*/ 967 w 1375"/>
                <a:gd name="T23" fmla="*/ 1218 h 1218"/>
                <a:gd name="T24" fmla="*/ 407 w 1375"/>
                <a:gd name="T25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75" h="1218">
                  <a:moveTo>
                    <a:pt x="407" y="1218"/>
                  </a:moveTo>
                  <a:cubicBezTo>
                    <a:pt x="368" y="1218"/>
                    <a:pt x="319" y="1190"/>
                    <a:pt x="299" y="1156"/>
                  </a:cubicBezTo>
                  <a:cubicBezTo>
                    <a:pt x="19" y="671"/>
                    <a:pt x="19" y="671"/>
                    <a:pt x="19" y="671"/>
                  </a:cubicBezTo>
                  <a:cubicBezTo>
                    <a:pt x="0" y="637"/>
                    <a:pt x="0" y="581"/>
                    <a:pt x="19" y="547"/>
                  </a:cubicBezTo>
                  <a:cubicBezTo>
                    <a:pt x="299" y="62"/>
                    <a:pt x="299" y="62"/>
                    <a:pt x="299" y="62"/>
                  </a:cubicBezTo>
                  <a:cubicBezTo>
                    <a:pt x="319" y="28"/>
                    <a:pt x="368" y="0"/>
                    <a:pt x="407" y="0"/>
                  </a:cubicBezTo>
                  <a:cubicBezTo>
                    <a:pt x="967" y="0"/>
                    <a:pt x="967" y="0"/>
                    <a:pt x="967" y="0"/>
                  </a:cubicBezTo>
                  <a:cubicBezTo>
                    <a:pt x="1007" y="0"/>
                    <a:pt x="1055" y="28"/>
                    <a:pt x="1075" y="62"/>
                  </a:cubicBezTo>
                  <a:cubicBezTo>
                    <a:pt x="1355" y="547"/>
                    <a:pt x="1355" y="547"/>
                    <a:pt x="1355" y="547"/>
                  </a:cubicBezTo>
                  <a:cubicBezTo>
                    <a:pt x="1375" y="581"/>
                    <a:pt x="1375" y="637"/>
                    <a:pt x="1355" y="671"/>
                  </a:cubicBezTo>
                  <a:cubicBezTo>
                    <a:pt x="1075" y="1156"/>
                    <a:pt x="1075" y="1156"/>
                    <a:pt x="1075" y="1156"/>
                  </a:cubicBezTo>
                  <a:cubicBezTo>
                    <a:pt x="1055" y="1190"/>
                    <a:pt x="1007" y="1218"/>
                    <a:pt x="967" y="1218"/>
                  </a:cubicBezTo>
                  <a:lnTo>
                    <a:pt x="407" y="1218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38100">
              <a:gradFill flip="none" rotWithShape="1">
                <a:gsLst>
                  <a:gs pos="0">
                    <a:srgbClr val="F7F7F7"/>
                  </a:gs>
                  <a:gs pos="100000">
                    <a:schemeClr val="bg1">
                      <a:lumMod val="7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>
                <a:solidFill>
                  <a:prstClr val="black"/>
                </a:solidFill>
              </a:endParaRPr>
            </a:p>
          </p:txBody>
        </p:sp>
      </p:grpSp>
      <p:sp>
        <p:nvSpPr>
          <p:cNvPr id="36" name="文本框 269"/>
          <p:cNvSpPr txBox="1"/>
          <p:nvPr/>
        </p:nvSpPr>
        <p:spPr>
          <a:xfrm>
            <a:off x="1463346" y="1959818"/>
            <a:ext cx="516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00206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1</a:t>
            </a:r>
            <a:endParaRPr lang="zh-CN" altLang="en-US" sz="2400" dirty="0">
              <a:solidFill>
                <a:srgbClr val="00206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7" name="文本框 270"/>
          <p:cNvSpPr txBox="1"/>
          <p:nvPr/>
        </p:nvSpPr>
        <p:spPr>
          <a:xfrm>
            <a:off x="5436097" y="1959818"/>
            <a:ext cx="122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accent6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2</a:t>
            </a:r>
            <a:endParaRPr lang="zh-CN" altLang="en-US" sz="2400" dirty="0">
              <a:solidFill>
                <a:schemeClr val="accent6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8" name="文本框 271"/>
          <p:cNvSpPr txBox="1"/>
          <p:nvPr/>
        </p:nvSpPr>
        <p:spPr>
          <a:xfrm>
            <a:off x="1103987" y="4189538"/>
            <a:ext cx="1129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3</a:t>
            </a:r>
            <a:endParaRPr lang="zh-CN" altLang="en-US" sz="2400" dirty="0"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39" name="文本框 272"/>
          <p:cNvSpPr txBox="1"/>
          <p:nvPr/>
        </p:nvSpPr>
        <p:spPr>
          <a:xfrm>
            <a:off x="5360558" y="4199060"/>
            <a:ext cx="1227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accent5">
                    <a:lumMod val="50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Impact" panose="020B0806030902050204" pitchFamily="34" charset="0"/>
              </a:rPr>
              <a:t>4</a:t>
            </a:r>
            <a:endParaRPr lang="zh-CN" altLang="en-US" sz="2400" dirty="0">
              <a:solidFill>
                <a:schemeClr val="accent5">
                  <a:lumMod val="50000"/>
                </a:scheme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Impact" panose="020B0806030902050204" pitchFamily="34" charset="0"/>
            </a:endParaRPr>
          </a:p>
        </p:txBody>
      </p:sp>
      <p:sp>
        <p:nvSpPr>
          <p:cNvPr id="44" name="文本框 113"/>
          <p:cNvSpPr txBox="1"/>
          <p:nvPr/>
        </p:nvSpPr>
        <p:spPr>
          <a:xfrm>
            <a:off x="2377944" y="908720"/>
            <a:ext cx="2138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Забезпечують</a:t>
            </a:r>
            <a:r>
              <a:rPr lang="ru-RU" b="1" dirty="0"/>
              <a:t> </a:t>
            </a:r>
            <a:r>
              <a:rPr lang="ru-RU" b="1" dirty="0" err="1"/>
              <a:t>ознайомлення</a:t>
            </a:r>
            <a:r>
              <a:rPr lang="ru-RU" b="1" dirty="0"/>
              <a:t> </a:t>
            </a:r>
            <a:r>
              <a:rPr lang="ru-RU" b="1" dirty="0" err="1"/>
              <a:t>здобувачів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 з </a:t>
            </a:r>
            <a:r>
              <a:rPr lang="ru-RU" b="1" dirty="0" err="1"/>
              <a:t>переліком</a:t>
            </a:r>
            <a:r>
              <a:rPr lang="ru-RU" b="1" dirty="0"/>
              <a:t> </a:t>
            </a:r>
            <a:r>
              <a:rPr lang="ru-RU" b="1" dirty="0" err="1"/>
              <a:t>питань</a:t>
            </a:r>
            <a:r>
              <a:rPr lang="ru-RU" b="1" dirty="0"/>
              <a:t>, за </a:t>
            </a:r>
            <a:r>
              <a:rPr lang="ru-RU" b="1" dirty="0" err="1"/>
              <a:t>якими</a:t>
            </a:r>
            <a:r>
              <a:rPr lang="ru-RU" b="1" dirty="0"/>
              <a:t> </a:t>
            </a:r>
            <a:r>
              <a:rPr lang="ru-RU" b="1" dirty="0" err="1"/>
              <a:t>здійснюється</a:t>
            </a:r>
            <a:r>
              <a:rPr lang="ru-RU" b="1" dirty="0"/>
              <a:t> </a:t>
            </a:r>
            <a:r>
              <a:rPr lang="ru-RU" b="1" dirty="0" err="1"/>
              <a:t>оцінювання</a:t>
            </a:r>
            <a:endParaRPr lang="ru-RU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5" name="文本框 113"/>
          <p:cNvSpPr txBox="1"/>
          <p:nvPr/>
        </p:nvSpPr>
        <p:spPr>
          <a:xfrm>
            <a:off x="2398861" y="3500534"/>
            <a:ext cx="20833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Визначають</a:t>
            </a:r>
            <a:r>
              <a:rPr lang="ru-RU" b="1" dirty="0"/>
              <a:t> в </a:t>
            </a:r>
            <a:r>
              <a:rPr lang="ru-RU" b="1" dirty="0" err="1"/>
              <a:t>особі</a:t>
            </a:r>
            <a:r>
              <a:rPr lang="ru-RU" b="1" dirty="0"/>
              <a:t> </a:t>
            </a:r>
            <a:r>
              <a:rPr lang="ru-RU" b="1" dirty="0" err="1"/>
              <a:t>педагогічного</a:t>
            </a:r>
            <a:r>
              <a:rPr lang="ru-RU" b="1" dirty="0"/>
              <a:t> </a:t>
            </a:r>
            <a:r>
              <a:rPr lang="ru-RU" b="1" dirty="0" err="1"/>
              <a:t>працівника</a:t>
            </a:r>
            <a:r>
              <a:rPr lang="ru-RU" b="1" dirty="0"/>
              <a:t> </a:t>
            </a:r>
            <a:r>
              <a:rPr lang="ru-RU" b="1" dirty="0" err="1"/>
              <a:t>засоби</a:t>
            </a:r>
            <a:r>
              <a:rPr lang="ru-RU" b="1" dirty="0"/>
              <a:t> </a:t>
            </a:r>
            <a:r>
              <a:rPr lang="ru-RU" b="1" dirty="0" err="1"/>
              <a:t>оцінювання</a:t>
            </a:r>
            <a:r>
              <a:rPr lang="ru-RU" b="1" dirty="0"/>
              <a:t> з </a:t>
            </a:r>
            <a:r>
              <a:rPr lang="ru-RU" b="1" dirty="0" err="1"/>
              <a:t>урахуванням</a:t>
            </a:r>
            <a:r>
              <a:rPr lang="ru-RU" b="1" dirty="0"/>
              <a:t> </a:t>
            </a:r>
            <a:r>
              <a:rPr lang="ru-RU" b="1" dirty="0" err="1"/>
              <a:t>змісту</a:t>
            </a:r>
            <a:r>
              <a:rPr lang="ru-RU" b="1" dirty="0"/>
              <a:t> </a:t>
            </a:r>
            <a:r>
              <a:rPr lang="ru-RU" b="1" dirty="0" err="1"/>
              <a:t>індивідуального</a:t>
            </a:r>
            <a:r>
              <a:rPr lang="ru-RU" b="1" dirty="0"/>
              <a:t> </a:t>
            </a:r>
            <a:r>
              <a:rPr lang="ru-RU" b="1" dirty="0" err="1"/>
              <a:t>навчального</a:t>
            </a:r>
            <a:r>
              <a:rPr lang="ru-RU" b="1" dirty="0"/>
              <a:t> плану.</a:t>
            </a:r>
          </a:p>
        </p:txBody>
      </p:sp>
      <p:sp>
        <p:nvSpPr>
          <p:cNvPr id="46" name="文本框 113"/>
          <p:cNvSpPr txBox="1"/>
          <p:nvPr/>
        </p:nvSpPr>
        <p:spPr>
          <a:xfrm>
            <a:off x="6523462" y="361213"/>
            <a:ext cx="21736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Складають</a:t>
            </a:r>
            <a:r>
              <a:rPr lang="ru-RU" b="1" dirty="0"/>
              <a:t> </a:t>
            </a:r>
            <a:r>
              <a:rPr lang="ru-RU" b="1" dirty="0" err="1"/>
              <a:t>завдання</a:t>
            </a:r>
            <a:r>
              <a:rPr lang="ru-RU" b="1" dirty="0"/>
              <a:t> для </a:t>
            </a:r>
            <a:r>
              <a:rPr lang="ru-RU" b="1" dirty="0" err="1"/>
              <a:t>оцінювання</a:t>
            </a:r>
            <a:r>
              <a:rPr lang="ru-RU" b="1" dirty="0"/>
              <a:t> </a:t>
            </a:r>
            <a:r>
              <a:rPr lang="ru-RU" b="1" dirty="0" err="1"/>
              <a:t>відповідно</a:t>
            </a:r>
            <a:r>
              <a:rPr lang="ru-RU" b="1" dirty="0"/>
              <a:t> до </a:t>
            </a:r>
            <a:r>
              <a:rPr lang="ru-RU" b="1" dirty="0" err="1"/>
              <a:t>освітньої</a:t>
            </a:r>
            <a:r>
              <a:rPr lang="ru-RU" b="1" dirty="0"/>
              <a:t> </a:t>
            </a:r>
            <a:r>
              <a:rPr lang="ru-RU" b="1" dirty="0" err="1"/>
              <a:t>програми</a:t>
            </a:r>
            <a:r>
              <a:rPr lang="ru-RU" b="1" dirty="0"/>
              <a:t> та </a:t>
            </a:r>
            <a:r>
              <a:rPr lang="ru-RU" b="1" dirty="0" err="1"/>
              <a:t>навчальних</a:t>
            </a:r>
            <a:r>
              <a:rPr lang="ru-RU" b="1" dirty="0"/>
              <a:t> </a:t>
            </a:r>
            <a:r>
              <a:rPr lang="ru-RU" b="1" dirty="0" err="1"/>
              <a:t>програм</a:t>
            </a:r>
            <a:r>
              <a:rPr lang="ru-RU" b="1" dirty="0"/>
              <a:t> з </a:t>
            </a:r>
            <a:r>
              <a:rPr lang="ru-RU" b="1" dirty="0" err="1"/>
              <a:t>предметів</a:t>
            </a:r>
            <a:r>
              <a:rPr lang="ru-RU" b="1" dirty="0"/>
              <a:t> (</a:t>
            </a:r>
            <a:r>
              <a:rPr lang="ru-RU" b="1" dirty="0" err="1"/>
              <a:t>інтегрованих</a:t>
            </a:r>
            <a:r>
              <a:rPr lang="ru-RU" b="1" dirty="0"/>
              <a:t> </a:t>
            </a:r>
            <a:r>
              <a:rPr lang="ru-RU" b="1" dirty="0" err="1"/>
              <a:t>курсів</a:t>
            </a:r>
            <a:r>
              <a:rPr lang="ru-RU" b="1" dirty="0"/>
              <a:t>)</a:t>
            </a:r>
            <a:endParaRPr lang="ru-RU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7" name="文本框 113"/>
          <p:cNvSpPr txBox="1"/>
          <p:nvPr/>
        </p:nvSpPr>
        <p:spPr>
          <a:xfrm>
            <a:off x="6587781" y="3873535"/>
            <a:ext cx="2109297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/>
              <a:t>Результати</a:t>
            </a:r>
            <a:r>
              <a:rPr lang="ru-RU" sz="1600" b="1" dirty="0"/>
              <a:t> </a:t>
            </a:r>
            <a:r>
              <a:rPr lang="ru-RU" sz="1600" b="1" dirty="0" err="1"/>
              <a:t>оцінювання</a:t>
            </a:r>
            <a:r>
              <a:rPr lang="ru-RU" sz="1600" b="1" dirty="0"/>
              <a:t> </a:t>
            </a:r>
            <a:r>
              <a:rPr lang="ru-RU" sz="1600" b="1" dirty="0" err="1"/>
              <a:t>фіксують</a:t>
            </a:r>
            <a:r>
              <a:rPr lang="ru-RU" sz="1600" b="1" dirty="0"/>
              <a:t> в </a:t>
            </a:r>
            <a:r>
              <a:rPr lang="ru-RU" sz="1600" b="1" dirty="0" err="1"/>
              <a:t>окремому</a:t>
            </a:r>
            <a:r>
              <a:rPr lang="ru-RU" sz="1600" b="1" dirty="0"/>
              <a:t> </a:t>
            </a:r>
            <a:r>
              <a:rPr lang="ru-RU" sz="1600" b="1" dirty="0" err="1"/>
              <a:t>журналі</a:t>
            </a:r>
            <a:r>
              <a:rPr lang="ru-RU" sz="1600" b="1" dirty="0"/>
              <a:t> </a:t>
            </a:r>
            <a:r>
              <a:rPr lang="ru-RU" sz="1600" b="1" dirty="0" err="1"/>
              <a:t>або</a:t>
            </a:r>
            <a:r>
              <a:rPr lang="ru-RU" sz="1600" b="1" dirty="0"/>
              <a:t> у </a:t>
            </a:r>
            <a:r>
              <a:rPr lang="ru-RU" sz="1600" b="1" dirty="0" err="1"/>
              <a:t>класному</a:t>
            </a:r>
            <a:r>
              <a:rPr lang="ru-RU" sz="1600" b="1" dirty="0"/>
              <a:t> </a:t>
            </a:r>
            <a:r>
              <a:rPr lang="ru-RU" sz="1600" b="1" dirty="0" err="1"/>
              <a:t>журналі</a:t>
            </a:r>
            <a:r>
              <a:rPr lang="ru-RU" sz="1600" b="1" dirty="0"/>
              <a:t>. </a:t>
            </a:r>
            <a:r>
              <a:rPr lang="ru-RU" sz="1600" b="1" dirty="0" err="1"/>
              <a:t>Надають</a:t>
            </a:r>
            <a:r>
              <a:rPr lang="ru-RU" sz="1600" b="1" dirty="0"/>
              <a:t> </a:t>
            </a:r>
            <a:r>
              <a:rPr lang="ru-RU" sz="1600" b="1" dirty="0" err="1"/>
              <a:t>рекомендації</a:t>
            </a:r>
            <a:r>
              <a:rPr lang="ru-RU" sz="1600" b="1" dirty="0"/>
              <a:t> батькам </a:t>
            </a:r>
            <a:r>
              <a:rPr lang="ru-RU" sz="1600" b="1" dirty="0" err="1"/>
              <a:t>щодо</a:t>
            </a:r>
            <a:r>
              <a:rPr lang="ru-RU" sz="1600" b="1" dirty="0"/>
              <a:t> </a:t>
            </a:r>
            <a:r>
              <a:rPr lang="ru-RU" sz="1600" b="1" dirty="0" err="1"/>
              <a:t>подальшого</a:t>
            </a:r>
            <a:r>
              <a:rPr lang="ru-RU" sz="1600" b="1" dirty="0"/>
              <a:t> </a:t>
            </a:r>
            <a:r>
              <a:rPr lang="ru-RU" sz="1600" b="1" dirty="0" err="1"/>
              <a:t>навчання</a:t>
            </a:r>
            <a:r>
              <a:rPr lang="ru-RU" sz="1600" b="1" dirty="0"/>
              <a:t> </a:t>
            </a:r>
            <a:r>
              <a:rPr lang="ru-RU" sz="1600" b="1" dirty="0" err="1"/>
              <a:t>дитин</a:t>
            </a:r>
            <a:r>
              <a:rPr lang="ru-RU" b="1" dirty="0" err="1"/>
              <a:t>и</a:t>
            </a:r>
            <a:r>
              <a:rPr lang="ru-RU" b="1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330636" y="-4839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ЗАКЛАДИ ОСВІТИ</a:t>
            </a:r>
          </a:p>
        </p:txBody>
      </p:sp>
    </p:spTree>
    <p:extLst>
      <p:ext uri="{BB962C8B-B14F-4D97-AF65-F5344CB8AC3E}">
        <p14:creationId xmlns:p14="http://schemas.microsoft.com/office/powerpoint/2010/main" val="195433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Педагогічна рада 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772816"/>
            <a:ext cx="6591985" cy="424847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uk-UA" sz="3200" b="1" dirty="0"/>
              <a:t>     При зарахуванні на екстернат схвалює індивідуальний навчальний план</a:t>
            </a:r>
          </a:p>
          <a:p>
            <a:pPr marL="0" indent="0" algn="just">
              <a:buNone/>
            </a:pPr>
            <a:endParaRPr lang="ru-RU" sz="3200" b="1" dirty="0"/>
          </a:p>
          <a:p>
            <a:pPr marL="0" indent="0" algn="just">
              <a:buNone/>
            </a:pPr>
            <a:r>
              <a:rPr lang="ru-RU" sz="3200" b="1" dirty="0"/>
              <a:t>   За результатами </a:t>
            </a:r>
            <a:r>
              <a:rPr lang="ru-RU" sz="3200" b="1" dirty="0" err="1"/>
              <a:t>річного</a:t>
            </a:r>
            <a:r>
              <a:rPr lang="ru-RU" sz="3200" b="1" dirty="0"/>
              <a:t> </a:t>
            </a:r>
            <a:r>
              <a:rPr lang="ru-RU" sz="3200" b="1" dirty="0" err="1"/>
              <a:t>оцінювання</a:t>
            </a:r>
            <a:r>
              <a:rPr lang="ru-RU" sz="3200" b="1" dirty="0"/>
              <a:t> та/</a:t>
            </a:r>
            <a:r>
              <a:rPr lang="ru-RU" sz="3200" b="1" dirty="0" err="1"/>
              <a:t>або</a:t>
            </a:r>
            <a:r>
              <a:rPr lang="ru-RU" sz="3200" b="1" dirty="0"/>
              <a:t> </a:t>
            </a:r>
            <a:r>
              <a:rPr lang="ru-RU" sz="3200" b="1" dirty="0" err="1"/>
              <a:t>атестації</a:t>
            </a:r>
            <a:r>
              <a:rPr lang="ru-RU" sz="3200" b="1" dirty="0"/>
              <a:t> </a:t>
            </a:r>
            <a:r>
              <a:rPr lang="ru-RU" sz="3200" b="1" dirty="0" err="1"/>
              <a:t>здобувача</a:t>
            </a:r>
            <a:r>
              <a:rPr lang="ru-RU" sz="3200" b="1" dirty="0"/>
              <a:t> </a:t>
            </a:r>
            <a:r>
              <a:rPr lang="ru-RU" sz="3200" b="1" dirty="0" err="1"/>
              <a:t>освіти</a:t>
            </a:r>
            <a:r>
              <a:rPr lang="ru-RU" sz="3200" b="1" dirty="0"/>
              <a:t> </a:t>
            </a:r>
            <a:r>
              <a:rPr lang="ru-RU" sz="3200" b="1" dirty="0" err="1"/>
              <a:t>педагогічна</a:t>
            </a:r>
            <a:r>
              <a:rPr lang="ru-RU" sz="3200" b="1" dirty="0"/>
              <a:t> рада закладу </a:t>
            </a:r>
            <a:r>
              <a:rPr lang="ru-RU" sz="3200" b="1" dirty="0" err="1"/>
              <a:t>освіти</a:t>
            </a:r>
            <a:r>
              <a:rPr lang="ru-RU" sz="3200" b="1" dirty="0"/>
              <a:t> </a:t>
            </a:r>
            <a:r>
              <a:rPr lang="ru-RU" sz="3200" b="1" dirty="0" err="1"/>
              <a:t>може</a:t>
            </a:r>
            <a:r>
              <a:rPr lang="ru-RU" sz="3200" b="1" dirty="0"/>
              <a:t> </a:t>
            </a:r>
            <a:r>
              <a:rPr lang="ru-RU" sz="3200" b="1" dirty="0" err="1"/>
              <a:t>прийняти</a:t>
            </a:r>
            <a:r>
              <a:rPr lang="ru-RU" sz="3200" b="1" dirty="0"/>
              <a:t> </a:t>
            </a:r>
            <a:r>
              <a:rPr lang="ru-RU" sz="3200" b="1" dirty="0" err="1"/>
              <a:t>одне</a:t>
            </a:r>
            <a:r>
              <a:rPr lang="ru-RU" sz="3200" b="1" dirty="0"/>
              <a:t> з таких </a:t>
            </a:r>
            <a:r>
              <a:rPr lang="ru-RU" sz="3200" b="1" dirty="0" err="1"/>
              <a:t>рішень</a:t>
            </a:r>
            <a:r>
              <a:rPr lang="ru-RU" sz="3200" b="1" dirty="0"/>
              <a:t>:</a:t>
            </a:r>
          </a:p>
          <a:p>
            <a:r>
              <a:rPr lang="ru-RU" sz="3200" b="1" dirty="0"/>
              <a:t>1) про </a:t>
            </a:r>
            <a:r>
              <a:rPr lang="ru-RU" sz="3200" b="1" dirty="0" err="1"/>
              <a:t>продовження</a:t>
            </a:r>
            <a:r>
              <a:rPr lang="ru-RU" sz="3200" b="1" dirty="0"/>
              <a:t> </a:t>
            </a:r>
            <a:r>
              <a:rPr lang="ru-RU" sz="3200" b="1" dirty="0" err="1"/>
              <a:t>здобуття</a:t>
            </a:r>
            <a:r>
              <a:rPr lang="ru-RU" sz="3200" b="1" dirty="0"/>
              <a:t> </a:t>
            </a:r>
            <a:r>
              <a:rPr lang="ru-RU" sz="3200" b="1" dirty="0" err="1"/>
              <a:t>освіти</a:t>
            </a:r>
            <a:r>
              <a:rPr lang="ru-RU" sz="3200" b="1" dirty="0"/>
              <a:t> за </a:t>
            </a:r>
            <a:r>
              <a:rPr lang="ru-RU" sz="3200" b="1" dirty="0" err="1"/>
              <a:t>індивідуальною</a:t>
            </a:r>
            <a:r>
              <a:rPr lang="ru-RU" sz="3200" b="1" dirty="0"/>
              <a:t> формою - у </a:t>
            </a:r>
            <a:r>
              <a:rPr lang="ru-RU" sz="3200" b="1" dirty="0" err="1"/>
              <a:t>разі</a:t>
            </a:r>
            <a:r>
              <a:rPr lang="ru-RU" sz="3200" b="1" dirty="0"/>
              <a:t> </a:t>
            </a:r>
            <a:r>
              <a:rPr lang="ru-RU" sz="3200" b="1" dirty="0" err="1"/>
              <a:t>встановлення</a:t>
            </a:r>
            <a:r>
              <a:rPr lang="ru-RU" sz="3200" b="1" dirty="0"/>
              <a:t> </a:t>
            </a:r>
            <a:r>
              <a:rPr lang="ru-RU" sz="3200" b="1" dirty="0" err="1"/>
              <a:t>рівня</a:t>
            </a:r>
            <a:r>
              <a:rPr lang="ru-RU" sz="3200" b="1" dirty="0"/>
              <a:t> </a:t>
            </a:r>
            <a:r>
              <a:rPr lang="ru-RU" sz="3200" b="1" dirty="0" err="1"/>
              <a:t>результатів</a:t>
            </a:r>
            <a:r>
              <a:rPr lang="ru-RU" sz="3200" b="1" dirty="0"/>
              <a:t> </a:t>
            </a:r>
            <a:r>
              <a:rPr lang="ru-RU" sz="3200" b="1" dirty="0" err="1"/>
              <a:t>навчання</a:t>
            </a:r>
            <a:r>
              <a:rPr lang="ru-RU" sz="3200" b="1" dirty="0"/>
              <a:t> </a:t>
            </a:r>
            <a:r>
              <a:rPr lang="ru-RU" sz="3200" b="1" dirty="0" err="1"/>
              <a:t>здобувача</a:t>
            </a:r>
            <a:r>
              <a:rPr lang="ru-RU" sz="3200" b="1" dirty="0"/>
              <a:t> </a:t>
            </a:r>
            <a:r>
              <a:rPr lang="ru-RU" sz="3200" b="1" dirty="0" err="1"/>
              <a:t>освіти</a:t>
            </a:r>
            <a:r>
              <a:rPr lang="ru-RU" sz="3200" b="1" dirty="0"/>
              <a:t> не </a:t>
            </a:r>
            <a:r>
              <a:rPr lang="ru-RU" sz="3200" b="1" dirty="0" err="1"/>
              <a:t>нижче</a:t>
            </a:r>
            <a:r>
              <a:rPr lang="ru-RU" sz="3200" b="1" dirty="0"/>
              <a:t> </a:t>
            </a:r>
            <a:r>
              <a:rPr lang="ru-RU" sz="3200" b="1" dirty="0" err="1"/>
              <a:t>середнього</a:t>
            </a:r>
            <a:r>
              <a:rPr lang="ru-RU" sz="3200" b="1" dirty="0"/>
              <a:t>;</a:t>
            </a:r>
          </a:p>
          <a:p>
            <a:r>
              <a:rPr lang="ru-RU" sz="3200" b="1" dirty="0"/>
              <a:t>2) про </a:t>
            </a:r>
            <a:r>
              <a:rPr lang="ru-RU" sz="3200" b="1" dirty="0" err="1"/>
              <a:t>переведення</a:t>
            </a:r>
            <a:r>
              <a:rPr lang="ru-RU" sz="3200" b="1" dirty="0"/>
              <a:t> </a:t>
            </a:r>
            <a:r>
              <a:rPr lang="ru-RU" sz="3200" b="1" dirty="0" err="1"/>
              <a:t>здобувача</a:t>
            </a:r>
            <a:r>
              <a:rPr lang="ru-RU" sz="3200" b="1" dirty="0"/>
              <a:t> </a:t>
            </a:r>
            <a:r>
              <a:rPr lang="ru-RU" sz="3200" b="1" dirty="0" err="1"/>
              <a:t>освіти</a:t>
            </a:r>
            <a:r>
              <a:rPr lang="ru-RU" sz="3200" b="1" dirty="0"/>
              <a:t> на </a:t>
            </a:r>
            <a:r>
              <a:rPr lang="ru-RU" sz="3200" b="1" dirty="0" err="1"/>
              <a:t>інституційну</a:t>
            </a:r>
            <a:r>
              <a:rPr lang="ru-RU" sz="3200" b="1" dirty="0"/>
              <a:t> форму </a:t>
            </a:r>
            <a:r>
              <a:rPr lang="ru-RU" sz="3200" b="1" dirty="0" err="1"/>
              <a:t>здобуття</a:t>
            </a:r>
            <a:r>
              <a:rPr lang="ru-RU" sz="3200" b="1" dirty="0"/>
              <a:t> </a:t>
            </a:r>
            <a:r>
              <a:rPr lang="ru-RU" sz="3200" b="1" dirty="0" err="1"/>
              <a:t>освіти</a:t>
            </a:r>
            <a:r>
              <a:rPr lang="ru-RU" sz="3200" b="1" dirty="0"/>
              <a:t> - у </a:t>
            </a:r>
            <a:r>
              <a:rPr lang="ru-RU" sz="3200" b="1" dirty="0" err="1"/>
              <a:t>разі</a:t>
            </a:r>
            <a:r>
              <a:rPr lang="ru-RU" sz="3200" b="1" dirty="0"/>
              <a:t> </a:t>
            </a:r>
            <a:r>
              <a:rPr lang="ru-RU" sz="3200" b="1" dirty="0" err="1"/>
              <a:t>встановленння</a:t>
            </a:r>
            <a:r>
              <a:rPr lang="ru-RU" sz="3200" b="1" dirty="0"/>
              <a:t> початкового </a:t>
            </a:r>
            <a:r>
              <a:rPr lang="ru-RU" sz="3200" b="1" dirty="0" err="1"/>
              <a:t>рівня</a:t>
            </a:r>
            <a:r>
              <a:rPr lang="ru-RU" sz="3200" b="1" dirty="0"/>
              <a:t> </a:t>
            </a:r>
            <a:r>
              <a:rPr lang="ru-RU" sz="3200" b="1" dirty="0" err="1"/>
              <a:t>результатів</a:t>
            </a:r>
            <a:r>
              <a:rPr lang="ru-RU" sz="3200" b="1" dirty="0"/>
              <a:t> </a:t>
            </a:r>
            <a:r>
              <a:rPr lang="ru-RU" sz="3200" b="1" dirty="0" err="1"/>
              <a:t>навчання</a:t>
            </a:r>
            <a:r>
              <a:rPr lang="ru-RU" sz="3200" b="1" dirty="0"/>
              <a:t> </a:t>
            </a:r>
            <a:r>
              <a:rPr lang="ru-RU" sz="3200" b="1" dirty="0" err="1"/>
              <a:t>або</a:t>
            </a:r>
            <a:r>
              <a:rPr lang="ru-RU" sz="3200" b="1" dirty="0"/>
              <a:t> </a:t>
            </a:r>
            <a:r>
              <a:rPr lang="ru-RU" sz="3200" b="1" dirty="0" err="1"/>
              <a:t>непроходження</a:t>
            </a:r>
            <a:r>
              <a:rPr lang="ru-RU" sz="3200" b="1" dirty="0"/>
              <a:t> </a:t>
            </a:r>
            <a:r>
              <a:rPr lang="ru-RU" sz="3200" b="1" dirty="0" err="1"/>
              <a:t>здобувачем</a:t>
            </a:r>
            <a:r>
              <a:rPr lang="ru-RU" sz="3200" b="1" dirty="0"/>
              <a:t> </a:t>
            </a:r>
            <a:r>
              <a:rPr lang="ru-RU" sz="3200" b="1" dirty="0" err="1"/>
              <a:t>освіти</a:t>
            </a:r>
            <a:r>
              <a:rPr lang="ru-RU" sz="3200" b="1" dirty="0"/>
              <a:t> </a:t>
            </a:r>
            <a:r>
              <a:rPr lang="ru-RU" sz="3200" b="1" dirty="0" err="1"/>
              <a:t>річного</a:t>
            </a:r>
            <a:r>
              <a:rPr lang="ru-RU" sz="3200" b="1" dirty="0"/>
              <a:t> </a:t>
            </a:r>
            <a:r>
              <a:rPr lang="ru-RU" sz="3200" b="1" dirty="0" err="1"/>
              <a:t>оцінювання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630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Документи про освіту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685284" cy="4525963"/>
          </a:xfrm>
        </p:spPr>
        <p:txBody>
          <a:bodyPr>
            <a:normAutofit/>
          </a:bodyPr>
          <a:lstStyle/>
          <a:p>
            <a:r>
              <a:rPr lang="ru-RU" sz="2400" b="1" dirty="0" err="1"/>
              <a:t>Видача</a:t>
            </a:r>
            <a:r>
              <a:rPr lang="ru-RU" sz="2400" b="1" dirty="0"/>
              <a:t> </a:t>
            </a:r>
            <a:r>
              <a:rPr lang="ru-RU" sz="2400" b="1" dirty="0" err="1"/>
              <a:t>документів</a:t>
            </a:r>
            <a:r>
              <a:rPr lang="ru-RU" sz="2400" b="1" dirty="0"/>
              <a:t> про </a:t>
            </a:r>
            <a:r>
              <a:rPr lang="ru-RU" sz="2400" b="1" dirty="0" err="1"/>
              <a:t>освіту</a:t>
            </a:r>
            <a:r>
              <a:rPr lang="ru-RU" sz="2400" b="1" dirty="0"/>
              <a:t> </a:t>
            </a:r>
            <a:r>
              <a:rPr lang="ru-RU" sz="2400" b="1" dirty="0" err="1"/>
              <a:t>встановленого</a:t>
            </a:r>
            <a:r>
              <a:rPr lang="ru-RU" sz="2400" b="1" dirty="0"/>
              <a:t> </a:t>
            </a:r>
            <a:r>
              <a:rPr lang="ru-RU" sz="2400" b="1" dirty="0" err="1"/>
              <a:t>зразка</a:t>
            </a:r>
            <a:r>
              <a:rPr lang="ru-RU" sz="2400" b="1" dirty="0"/>
              <a:t>, у тому </a:t>
            </a:r>
            <a:r>
              <a:rPr lang="ru-RU" sz="2400" b="1" dirty="0" err="1"/>
              <a:t>числі</a:t>
            </a:r>
            <a:r>
              <a:rPr lang="ru-RU" sz="2400" b="1" dirty="0"/>
              <a:t> з </a:t>
            </a:r>
            <a:r>
              <a:rPr lang="ru-RU" sz="2400" b="1" dirty="0" err="1"/>
              <a:t>відзнакою</a:t>
            </a:r>
            <a:r>
              <a:rPr lang="ru-RU" sz="2400" b="1" dirty="0"/>
              <a:t>, та </a:t>
            </a:r>
            <a:r>
              <a:rPr lang="ru-RU" sz="2400" b="1" dirty="0" err="1"/>
              <a:t>відзначення</a:t>
            </a:r>
            <a:r>
              <a:rPr lang="ru-RU" sz="2400" b="1" dirty="0"/>
              <a:t> </a:t>
            </a:r>
            <a:r>
              <a:rPr lang="ru-RU" sz="2400" b="1" dirty="0" err="1"/>
              <a:t>успіхів</a:t>
            </a:r>
            <a:r>
              <a:rPr lang="ru-RU" sz="2400" b="1" dirty="0"/>
              <a:t> </a:t>
            </a:r>
            <a:r>
              <a:rPr lang="ru-RU" sz="2400" b="1" dirty="0" err="1"/>
              <a:t>здобувачів</a:t>
            </a:r>
            <a:r>
              <a:rPr lang="ru-RU" sz="2400" b="1" dirty="0"/>
              <a:t> </a:t>
            </a:r>
            <a:r>
              <a:rPr lang="ru-RU" sz="2400" b="1" dirty="0" err="1"/>
              <a:t>освіти</a:t>
            </a:r>
            <a:r>
              <a:rPr lang="ru-RU" sz="2400" b="1" dirty="0"/>
              <a:t> за </a:t>
            </a:r>
            <a:r>
              <a:rPr lang="ru-RU" sz="2400" b="1" dirty="0" err="1"/>
              <a:t>індивідуальною</a:t>
            </a:r>
            <a:r>
              <a:rPr lang="ru-RU" sz="2400" b="1" dirty="0"/>
              <a:t> формою (</a:t>
            </a:r>
            <a:r>
              <a:rPr lang="ru-RU" sz="2400" b="1" dirty="0" err="1"/>
              <a:t>нагородження</a:t>
            </a:r>
            <a:r>
              <a:rPr lang="ru-RU" sz="2400" b="1" dirty="0"/>
              <a:t> </a:t>
            </a:r>
            <a:r>
              <a:rPr lang="ru-RU" sz="2400" b="1" dirty="0" err="1"/>
              <a:t>похвальними</a:t>
            </a:r>
            <a:r>
              <a:rPr lang="ru-RU" sz="2400" b="1" dirty="0"/>
              <a:t> листами, грамотами </a:t>
            </a:r>
            <a:r>
              <a:rPr lang="ru-RU" sz="2400" b="1" dirty="0" err="1"/>
              <a:t>тощо</a:t>
            </a:r>
            <a:r>
              <a:rPr lang="ru-RU" sz="2400" b="1" dirty="0"/>
              <a:t>) </a:t>
            </a:r>
            <a:r>
              <a:rPr lang="ru-RU" sz="2400" b="1" dirty="0" err="1"/>
              <a:t>здійснюється</a:t>
            </a:r>
            <a:r>
              <a:rPr lang="ru-RU" sz="2400" b="1" dirty="0"/>
              <a:t> </a:t>
            </a:r>
            <a:r>
              <a:rPr lang="ru-RU" sz="2400" b="1" dirty="0" err="1"/>
              <a:t>відповідно</a:t>
            </a:r>
            <a:r>
              <a:rPr lang="ru-RU" sz="2400" b="1" dirty="0"/>
              <a:t> до </a:t>
            </a:r>
            <a:r>
              <a:rPr lang="ru-RU" sz="2400" b="1" dirty="0" err="1"/>
              <a:t>законодавства</a:t>
            </a:r>
            <a:r>
              <a:rPr lang="ru-RU" sz="2400" b="1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484" y="2359303"/>
            <a:ext cx="3001516" cy="300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567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5">
                    <a:lumMod val="50000"/>
                  </a:schemeClr>
                </a:solidFill>
              </a:rPr>
              <a:t>Роз'яснення ДСЯО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https://znayshov.com/News/Details/orhanizatsiia_zdobuttia_osvity_za_eksternatnoiu_formoiu_navchannia</a:t>
            </a:r>
            <a:endParaRPr lang="uk-UA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780928"/>
            <a:ext cx="3861048" cy="386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55793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492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微软雅黑</vt:lpstr>
      <vt:lpstr>Arial</vt:lpstr>
      <vt:lpstr>Century Gothic</vt:lpstr>
      <vt:lpstr>Impact</vt:lpstr>
      <vt:lpstr>Times New Roman</vt:lpstr>
      <vt:lpstr>Wingdings 3</vt:lpstr>
      <vt:lpstr>幼圆</vt:lpstr>
      <vt:lpstr>Легкий дым</vt:lpstr>
      <vt:lpstr>     Нормативно-правове    забезпечення екстернатної  форми навчання</vt:lpstr>
      <vt:lpstr>Законодавчі акти</vt:lpstr>
      <vt:lpstr>Стаття 14 ЗУ</vt:lpstr>
      <vt:lpstr>Презентация PowerPoint</vt:lpstr>
      <vt:lpstr>Презентация PowerPoint</vt:lpstr>
      <vt:lpstr>Презентация PowerPoint</vt:lpstr>
      <vt:lpstr>Педагогічна рада </vt:lpstr>
      <vt:lpstr>Документи про освіту</vt:lpstr>
      <vt:lpstr>Роз'яснення ДСЯО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Нормативно-правове забезпечення екстернатної форми навчання</dc:title>
  <dc:creator>Тетяна</dc:creator>
  <cp:lastModifiedBy>User</cp:lastModifiedBy>
  <cp:revision>21</cp:revision>
  <dcterms:created xsi:type="dcterms:W3CDTF">2024-01-30T16:28:12Z</dcterms:created>
  <dcterms:modified xsi:type="dcterms:W3CDTF">2024-03-14T09:01:37Z</dcterms:modified>
</cp:coreProperties>
</file>